
<file path=[Content_Types].xml><?xml version="1.0" encoding="utf-8"?>
<Types xmlns="http://schemas.openxmlformats.org/package/2006/content-types">
  <Default Extension="png" ContentType="image/png"/>
  <Default Extension="emf" ContentType="image/x-emf"/>
  <Default Extension="jpeg" ContentType="image/jpeg"/>
  <Default Extension="png&amp;ehk=HJGm" ContentType="image/png"/>
  <Default Extension="jpg&amp;ehk=qlhkI" ContentType="image/jpeg"/>
  <Default Extension="rels" ContentType="application/vnd.openxmlformats-package.relationships+xml"/>
  <Default Extension="xml" ContentType="application/xml"/>
  <Default Extension="gif" ContentType="image/gif"/>
  <Default Extension="jpg&amp;ehk=xYJiQ" ContentType="image/jpe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ink/ink1.xml" ContentType="application/inkml+xml"/>
  <Override PartName="/ppt/ink/ink2.xml" ContentType="application/inkml+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5"/>
  </p:sldMasterIdLst>
  <p:notesMasterIdLst>
    <p:notesMasterId r:id="rId107"/>
  </p:notesMasterIdLst>
  <p:sldIdLst>
    <p:sldId id="256" r:id="rId26"/>
    <p:sldId id="320" r:id="rId27"/>
    <p:sldId id="294" r:id="rId28"/>
    <p:sldId id="295" r:id="rId29"/>
    <p:sldId id="297" r:id="rId30"/>
    <p:sldId id="280" r:id="rId31"/>
    <p:sldId id="281" r:id="rId32"/>
    <p:sldId id="288" r:id="rId33"/>
    <p:sldId id="289" r:id="rId34"/>
    <p:sldId id="307" r:id="rId35"/>
    <p:sldId id="321" r:id="rId36"/>
    <p:sldId id="336" r:id="rId37"/>
    <p:sldId id="268" r:id="rId38"/>
    <p:sldId id="299" r:id="rId39"/>
    <p:sldId id="322" r:id="rId40"/>
    <p:sldId id="298" r:id="rId41"/>
    <p:sldId id="357" r:id="rId42"/>
    <p:sldId id="337" r:id="rId43"/>
    <p:sldId id="338" r:id="rId44"/>
    <p:sldId id="339" r:id="rId45"/>
    <p:sldId id="358" r:id="rId46"/>
    <p:sldId id="359" r:id="rId47"/>
    <p:sldId id="316" r:id="rId48"/>
    <p:sldId id="354" r:id="rId49"/>
    <p:sldId id="355" r:id="rId50"/>
    <p:sldId id="361" r:id="rId51"/>
    <p:sldId id="362" r:id="rId52"/>
    <p:sldId id="363" r:id="rId53"/>
    <p:sldId id="364" r:id="rId54"/>
    <p:sldId id="360" r:id="rId55"/>
    <p:sldId id="317" r:id="rId56"/>
    <p:sldId id="353" r:id="rId57"/>
    <p:sldId id="356" r:id="rId58"/>
    <p:sldId id="340" r:id="rId59"/>
    <p:sldId id="341" r:id="rId60"/>
    <p:sldId id="342" r:id="rId61"/>
    <p:sldId id="343" r:id="rId62"/>
    <p:sldId id="344" r:id="rId63"/>
    <p:sldId id="345" r:id="rId64"/>
    <p:sldId id="346" r:id="rId65"/>
    <p:sldId id="347" r:id="rId66"/>
    <p:sldId id="348" r:id="rId67"/>
    <p:sldId id="349" r:id="rId68"/>
    <p:sldId id="350" r:id="rId69"/>
    <p:sldId id="351" r:id="rId70"/>
    <p:sldId id="352" r:id="rId71"/>
    <p:sldId id="370" r:id="rId72"/>
    <p:sldId id="371" r:id="rId73"/>
    <p:sldId id="372" r:id="rId74"/>
    <p:sldId id="373" r:id="rId75"/>
    <p:sldId id="378" r:id="rId76"/>
    <p:sldId id="374" r:id="rId77"/>
    <p:sldId id="375" r:id="rId78"/>
    <p:sldId id="376" r:id="rId79"/>
    <p:sldId id="377" r:id="rId80"/>
    <p:sldId id="318" r:id="rId81"/>
    <p:sldId id="365" r:id="rId82"/>
    <p:sldId id="366" r:id="rId83"/>
    <p:sldId id="367" r:id="rId84"/>
    <p:sldId id="368" r:id="rId85"/>
    <p:sldId id="369" r:id="rId86"/>
    <p:sldId id="319" r:id="rId87"/>
    <p:sldId id="324" r:id="rId88"/>
    <p:sldId id="325" r:id="rId89"/>
    <p:sldId id="326" r:id="rId90"/>
    <p:sldId id="327" r:id="rId91"/>
    <p:sldId id="328" r:id="rId92"/>
    <p:sldId id="329" r:id="rId93"/>
    <p:sldId id="330" r:id="rId94"/>
    <p:sldId id="331" r:id="rId95"/>
    <p:sldId id="332" r:id="rId96"/>
    <p:sldId id="333" r:id="rId97"/>
    <p:sldId id="334" r:id="rId98"/>
    <p:sldId id="257" r:id="rId99"/>
    <p:sldId id="258" r:id="rId100"/>
    <p:sldId id="282" r:id="rId101"/>
    <p:sldId id="290" r:id="rId102"/>
    <p:sldId id="291" r:id="rId103"/>
    <p:sldId id="292" r:id="rId104"/>
    <p:sldId id="315" r:id="rId105"/>
    <p:sldId id="335" r:id="rId10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2F28D70-AB70-4278-B1BE-CB418FFCFCBC}">
          <p14:sldIdLst>
            <p14:sldId id="256"/>
            <p14:sldId id="320"/>
            <p14:sldId id="294"/>
            <p14:sldId id="295"/>
            <p14:sldId id="297"/>
            <p14:sldId id="280"/>
            <p14:sldId id="281"/>
            <p14:sldId id="288"/>
            <p14:sldId id="289"/>
            <p14:sldId id="307"/>
          </p14:sldIdLst>
        </p14:section>
        <p14:section name="What Is User Experience" id="{F1980BCC-1E7B-478D-9543-7C4E954EAFB7}">
          <p14:sldIdLst>
            <p14:sldId id="321"/>
            <p14:sldId id="336"/>
            <p14:sldId id="268"/>
            <p14:sldId id="299"/>
          </p14:sldIdLst>
        </p14:section>
        <p14:section name="Mapping UX to SDLC" id="{69ABF549-227E-47CC-9220-18EB530BF98D}">
          <p14:sldIdLst>
            <p14:sldId id="322"/>
            <p14:sldId id="298"/>
            <p14:sldId id="357"/>
            <p14:sldId id="337"/>
            <p14:sldId id="338"/>
            <p14:sldId id="339"/>
            <p14:sldId id="358"/>
            <p14:sldId id="359"/>
            <p14:sldId id="316"/>
            <p14:sldId id="354"/>
            <p14:sldId id="355"/>
            <p14:sldId id="361"/>
            <p14:sldId id="362"/>
            <p14:sldId id="363"/>
            <p14:sldId id="364"/>
            <p14:sldId id="360"/>
            <p14:sldId id="317"/>
          </p14:sldIdLst>
        </p14:section>
        <p14:section name="Context" id="{139521F0-A2B9-41E4-98D4-427DF635F558}">
          <p14:sldIdLst>
            <p14:sldId id="353"/>
            <p14:sldId id="356"/>
            <p14:sldId id="340"/>
            <p14:sldId id="341"/>
            <p14:sldId id="342"/>
            <p14:sldId id="343"/>
            <p14:sldId id="344"/>
            <p14:sldId id="345"/>
            <p14:sldId id="346"/>
            <p14:sldId id="347"/>
            <p14:sldId id="348"/>
            <p14:sldId id="349"/>
            <p14:sldId id="350"/>
            <p14:sldId id="351"/>
            <p14:sldId id="352"/>
            <p14:sldId id="370"/>
            <p14:sldId id="371"/>
            <p14:sldId id="372"/>
            <p14:sldId id="373"/>
            <p14:sldId id="378"/>
            <p14:sldId id="374"/>
            <p14:sldId id="375"/>
            <p14:sldId id="376"/>
            <p14:sldId id="377"/>
            <p14:sldId id="318"/>
            <p14:sldId id="365"/>
            <p14:sldId id="366"/>
            <p14:sldId id="367"/>
            <p14:sldId id="368"/>
            <p14:sldId id="369"/>
          </p14:sldIdLst>
        </p14:section>
        <p14:section name="Feedback" id="{0B16A783-1639-404C-80D6-F83F7732B01C}">
          <p14:sldIdLst>
            <p14:sldId id="319"/>
            <p14:sldId id="324"/>
            <p14:sldId id="325"/>
            <p14:sldId id="326"/>
            <p14:sldId id="327"/>
            <p14:sldId id="328"/>
            <p14:sldId id="329"/>
            <p14:sldId id="330"/>
            <p14:sldId id="331"/>
            <p14:sldId id="332"/>
            <p14:sldId id="333"/>
            <p14:sldId id="334"/>
          </p14:sldIdLst>
        </p14:section>
        <p14:section name="Resources" id="{8CC0E606-997B-4D25-877E-58701C555E7F}">
          <p14:sldIdLst>
            <p14:sldId id="257"/>
            <p14:sldId id="258"/>
            <p14:sldId id="282"/>
            <p14:sldId id="290"/>
            <p14:sldId id="291"/>
            <p14:sldId id="292"/>
            <p14:sldId id="315"/>
            <p14:sldId id="33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rah Dutkiewicz" initials="SD" lastIdx="1" clrIdx="0">
    <p:extLst>
      <p:ext uri="{19B8F6BF-5375-455C-9EA6-DF929625EA0E}">
        <p15:presenceInfo xmlns:p15="http://schemas.microsoft.com/office/powerpoint/2012/main" userId="f15a1b25df3f47e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46" y="1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xml"/><Relationship Id="rId21" Type="http://schemas.openxmlformats.org/officeDocument/2006/relationships/customXml" Target="../customXml/item21.xml"/><Relationship Id="rId42" Type="http://schemas.openxmlformats.org/officeDocument/2006/relationships/slide" Target="slides/slide17.xml"/><Relationship Id="rId47" Type="http://schemas.openxmlformats.org/officeDocument/2006/relationships/slide" Target="slides/slide22.xml"/><Relationship Id="rId63" Type="http://schemas.openxmlformats.org/officeDocument/2006/relationships/slide" Target="slides/slide38.xml"/><Relationship Id="rId68" Type="http://schemas.openxmlformats.org/officeDocument/2006/relationships/slide" Target="slides/slide43.xml"/><Relationship Id="rId84" Type="http://schemas.openxmlformats.org/officeDocument/2006/relationships/slide" Target="slides/slide59.xml"/><Relationship Id="rId89" Type="http://schemas.openxmlformats.org/officeDocument/2006/relationships/slide" Target="slides/slide64.xml"/><Relationship Id="rId112"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 Target="slides/slide4.xml"/><Relationship Id="rId107" Type="http://schemas.openxmlformats.org/officeDocument/2006/relationships/notesMaster" Target="notesMasters/notesMaster1.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slide" Target="slides/slide15.xml"/><Relationship Id="rId45" Type="http://schemas.openxmlformats.org/officeDocument/2006/relationships/slide" Target="slides/slide20.xml"/><Relationship Id="rId53" Type="http://schemas.openxmlformats.org/officeDocument/2006/relationships/slide" Target="slides/slide28.xml"/><Relationship Id="rId58" Type="http://schemas.openxmlformats.org/officeDocument/2006/relationships/slide" Target="slides/slide33.xml"/><Relationship Id="rId66" Type="http://schemas.openxmlformats.org/officeDocument/2006/relationships/slide" Target="slides/slide41.xml"/><Relationship Id="rId74" Type="http://schemas.openxmlformats.org/officeDocument/2006/relationships/slide" Target="slides/slide49.xml"/><Relationship Id="rId79" Type="http://schemas.openxmlformats.org/officeDocument/2006/relationships/slide" Target="slides/slide54.xml"/><Relationship Id="rId87" Type="http://schemas.openxmlformats.org/officeDocument/2006/relationships/slide" Target="slides/slide62.xml"/><Relationship Id="rId102" Type="http://schemas.openxmlformats.org/officeDocument/2006/relationships/slide" Target="slides/slide77.xml"/><Relationship Id="rId110" Type="http://schemas.openxmlformats.org/officeDocument/2006/relationships/viewProps" Target="viewProps.xml"/><Relationship Id="rId5" Type="http://schemas.openxmlformats.org/officeDocument/2006/relationships/customXml" Target="../customXml/item5.xml"/><Relationship Id="rId61" Type="http://schemas.openxmlformats.org/officeDocument/2006/relationships/slide" Target="slides/slide36.xml"/><Relationship Id="rId82" Type="http://schemas.openxmlformats.org/officeDocument/2006/relationships/slide" Target="slides/slide57.xml"/><Relationship Id="rId90" Type="http://schemas.openxmlformats.org/officeDocument/2006/relationships/slide" Target="slides/slide65.xml"/><Relationship Id="rId95" Type="http://schemas.openxmlformats.org/officeDocument/2006/relationships/slide" Target="slides/slide70.xml"/><Relationship Id="rId19" Type="http://schemas.openxmlformats.org/officeDocument/2006/relationships/customXml" Target="../customXml/item1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slide" Target="slides/slide18.xml"/><Relationship Id="rId48" Type="http://schemas.openxmlformats.org/officeDocument/2006/relationships/slide" Target="slides/slide23.xml"/><Relationship Id="rId56" Type="http://schemas.openxmlformats.org/officeDocument/2006/relationships/slide" Target="slides/slide31.xml"/><Relationship Id="rId64" Type="http://schemas.openxmlformats.org/officeDocument/2006/relationships/slide" Target="slides/slide39.xml"/><Relationship Id="rId69" Type="http://schemas.openxmlformats.org/officeDocument/2006/relationships/slide" Target="slides/slide44.xml"/><Relationship Id="rId77" Type="http://schemas.openxmlformats.org/officeDocument/2006/relationships/slide" Target="slides/slide52.xml"/><Relationship Id="rId100" Type="http://schemas.openxmlformats.org/officeDocument/2006/relationships/slide" Target="slides/slide75.xml"/><Relationship Id="rId105" Type="http://schemas.openxmlformats.org/officeDocument/2006/relationships/slide" Target="slides/slide80.xml"/><Relationship Id="rId113" Type="http://schemas.microsoft.com/office/2015/10/relationships/revisionInfo" Target="revisionInfo.xml"/><Relationship Id="rId8" Type="http://schemas.openxmlformats.org/officeDocument/2006/relationships/customXml" Target="../customXml/item8.xml"/><Relationship Id="rId51" Type="http://schemas.openxmlformats.org/officeDocument/2006/relationships/slide" Target="slides/slide26.xml"/><Relationship Id="rId72" Type="http://schemas.openxmlformats.org/officeDocument/2006/relationships/slide" Target="slides/slide47.xml"/><Relationship Id="rId80" Type="http://schemas.openxmlformats.org/officeDocument/2006/relationships/slide" Target="slides/slide55.xml"/><Relationship Id="rId85" Type="http://schemas.openxmlformats.org/officeDocument/2006/relationships/slide" Target="slides/slide60.xml"/><Relationship Id="rId93" Type="http://schemas.openxmlformats.org/officeDocument/2006/relationships/slide" Target="slides/slide68.xml"/><Relationship Id="rId98" Type="http://schemas.openxmlformats.org/officeDocument/2006/relationships/slide" Target="slides/slide73.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Master" Target="slideMasters/slideMaster1.xml"/><Relationship Id="rId33" Type="http://schemas.openxmlformats.org/officeDocument/2006/relationships/slide" Target="slides/slide8.xml"/><Relationship Id="rId38" Type="http://schemas.openxmlformats.org/officeDocument/2006/relationships/slide" Target="slides/slide13.xml"/><Relationship Id="rId46" Type="http://schemas.openxmlformats.org/officeDocument/2006/relationships/slide" Target="slides/slide21.xml"/><Relationship Id="rId59" Type="http://schemas.openxmlformats.org/officeDocument/2006/relationships/slide" Target="slides/slide34.xml"/><Relationship Id="rId67" Type="http://schemas.openxmlformats.org/officeDocument/2006/relationships/slide" Target="slides/slide42.xml"/><Relationship Id="rId103" Type="http://schemas.openxmlformats.org/officeDocument/2006/relationships/slide" Target="slides/slide78.xml"/><Relationship Id="rId108" Type="http://schemas.openxmlformats.org/officeDocument/2006/relationships/commentAuthors" Target="commentAuthors.xml"/><Relationship Id="rId20" Type="http://schemas.openxmlformats.org/officeDocument/2006/relationships/customXml" Target="../customXml/item20.xml"/><Relationship Id="rId41" Type="http://schemas.openxmlformats.org/officeDocument/2006/relationships/slide" Target="slides/slide16.xml"/><Relationship Id="rId54" Type="http://schemas.openxmlformats.org/officeDocument/2006/relationships/slide" Target="slides/slide29.xml"/><Relationship Id="rId62" Type="http://schemas.openxmlformats.org/officeDocument/2006/relationships/slide" Target="slides/slide37.xml"/><Relationship Id="rId70" Type="http://schemas.openxmlformats.org/officeDocument/2006/relationships/slide" Target="slides/slide45.xml"/><Relationship Id="rId75" Type="http://schemas.openxmlformats.org/officeDocument/2006/relationships/slide" Target="slides/slide50.xml"/><Relationship Id="rId83" Type="http://schemas.openxmlformats.org/officeDocument/2006/relationships/slide" Target="slides/slide58.xml"/><Relationship Id="rId88" Type="http://schemas.openxmlformats.org/officeDocument/2006/relationships/slide" Target="slides/slide63.xml"/><Relationship Id="rId91" Type="http://schemas.openxmlformats.org/officeDocument/2006/relationships/slide" Target="slides/slide66.xml"/><Relationship Id="rId96" Type="http://schemas.openxmlformats.org/officeDocument/2006/relationships/slide" Target="slides/slide71.xml"/><Relationship Id="rId11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 Target="slides/slide3.xml"/><Relationship Id="rId36" Type="http://schemas.openxmlformats.org/officeDocument/2006/relationships/slide" Target="slides/slide11.xml"/><Relationship Id="rId49" Type="http://schemas.openxmlformats.org/officeDocument/2006/relationships/slide" Target="slides/slide24.xml"/><Relationship Id="rId57" Type="http://schemas.openxmlformats.org/officeDocument/2006/relationships/slide" Target="slides/slide32.xml"/><Relationship Id="rId106" Type="http://schemas.openxmlformats.org/officeDocument/2006/relationships/slide" Target="slides/slide81.xml"/><Relationship Id="rId10" Type="http://schemas.openxmlformats.org/officeDocument/2006/relationships/customXml" Target="../customXml/item10.xml"/><Relationship Id="rId31" Type="http://schemas.openxmlformats.org/officeDocument/2006/relationships/slide" Target="slides/slide6.xml"/><Relationship Id="rId44" Type="http://schemas.openxmlformats.org/officeDocument/2006/relationships/slide" Target="slides/slide19.xml"/><Relationship Id="rId52" Type="http://schemas.openxmlformats.org/officeDocument/2006/relationships/slide" Target="slides/slide27.xml"/><Relationship Id="rId60" Type="http://schemas.openxmlformats.org/officeDocument/2006/relationships/slide" Target="slides/slide35.xml"/><Relationship Id="rId65" Type="http://schemas.openxmlformats.org/officeDocument/2006/relationships/slide" Target="slides/slide40.xml"/><Relationship Id="rId73" Type="http://schemas.openxmlformats.org/officeDocument/2006/relationships/slide" Target="slides/slide48.xml"/><Relationship Id="rId78" Type="http://schemas.openxmlformats.org/officeDocument/2006/relationships/slide" Target="slides/slide53.xml"/><Relationship Id="rId81" Type="http://schemas.openxmlformats.org/officeDocument/2006/relationships/slide" Target="slides/slide56.xml"/><Relationship Id="rId86" Type="http://schemas.openxmlformats.org/officeDocument/2006/relationships/slide" Target="slides/slide61.xml"/><Relationship Id="rId94" Type="http://schemas.openxmlformats.org/officeDocument/2006/relationships/slide" Target="slides/slide69.xml"/><Relationship Id="rId99" Type="http://schemas.openxmlformats.org/officeDocument/2006/relationships/slide" Target="slides/slide74.xml"/><Relationship Id="rId101" Type="http://schemas.openxmlformats.org/officeDocument/2006/relationships/slide" Target="slides/slide76.xml"/><Relationship Id="rId4" Type="http://schemas.openxmlformats.org/officeDocument/2006/relationships/customXml" Target="../customXml/item4.xml"/><Relationship Id="rId9" Type="http://schemas.openxmlformats.org/officeDocument/2006/relationships/customXml" Target="../customXml/item9.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slide" Target="slides/slide14.xml"/><Relationship Id="rId109" Type="http://schemas.openxmlformats.org/officeDocument/2006/relationships/presProps" Target="presProps.xml"/><Relationship Id="rId34" Type="http://schemas.openxmlformats.org/officeDocument/2006/relationships/slide" Target="slides/slide9.xml"/><Relationship Id="rId50" Type="http://schemas.openxmlformats.org/officeDocument/2006/relationships/slide" Target="slides/slide25.xml"/><Relationship Id="rId55" Type="http://schemas.openxmlformats.org/officeDocument/2006/relationships/slide" Target="slides/slide30.xml"/><Relationship Id="rId76" Type="http://schemas.openxmlformats.org/officeDocument/2006/relationships/slide" Target="slides/slide51.xml"/><Relationship Id="rId97" Type="http://schemas.openxmlformats.org/officeDocument/2006/relationships/slide" Target="slides/slide72.xml"/><Relationship Id="rId104" Type="http://schemas.openxmlformats.org/officeDocument/2006/relationships/slide" Target="slides/slide79.xml"/><Relationship Id="rId7" Type="http://schemas.openxmlformats.org/officeDocument/2006/relationships/customXml" Target="../customXml/item7.xml"/><Relationship Id="rId71" Type="http://schemas.openxmlformats.org/officeDocument/2006/relationships/slide" Target="slides/slide46.xml"/><Relationship Id="rId92" Type="http://schemas.openxmlformats.org/officeDocument/2006/relationships/slide" Target="slides/slide67.xml"/></Relationships>
</file>

<file path=ppt/diagrams/_rels/data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image" Target="../media/image58.png"/></Relationships>
</file>

<file path=ppt/diagrams/_rels/drawing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image" Target="../media/image58.pn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BB73AC-3C27-466E-A5D6-46A07C742BA2}" type="doc">
      <dgm:prSet loTypeId="urn:microsoft.com/office/officeart/2005/8/layout/venn1" loCatId="relationship" qsTypeId="urn:microsoft.com/office/officeart/2005/8/quickstyle/simple3" qsCatId="simple" csTypeId="urn:microsoft.com/office/officeart/2005/8/colors/colorful4" csCatId="colorful" phldr="1"/>
      <dgm:spPr/>
    </dgm:pt>
    <dgm:pt modelId="{024C916A-0F88-4DA0-9BAE-2F9991373AE1}">
      <dgm:prSet phldrT="[Text]"/>
      <dgm:spPr/>
      <dgm:t>
        <a:bodyPr/>
        <a:lstStyle/>
        <a:p>
          <a:r>
            <a:rPr lang="en-US" dirty="0">
              <a:latin typeface="Abril Fatface" panose="02000503000000020003" pitchFamily="2" charset="0"/>
            </a:rPr>
            <a:t>Look</a:t>
          </a:r>
        </a:p>
      </dgm:t>
    </dgm:pt>
    <dgm:pt modelId="{04DEB490-5358-420D-B99A-D0444F5E034B}" type="parTrans" cxnId="{C8AB66E7-8519-47F6-AAF4-A5A240F8B660}">
      <dgm:prSet/>
      <dgm:spPr/>
      <dgm:t>
        <a:bodyPr/>
        <a:lstStyle/>
        <a:p>
          <a:endParaRPr lang="en-US"/>
        </a:p>
      </dgm:t>
    </dgm:pt>
    <dgm:pt modelId="{FFEF2AA5-3E25-4E4A-882B-83CD1B98A7A6}" type="sibTrans" cxnId="{C8AB66E7-8519-47F6-AAF4-A5A240F8B660}">
      <dgm:prSet/>
      <dgm:spPr/>
      <dgm:t>
        <a:bodyPr/>
        <a:lstStyle/>
        <a:p>
          <a:endParaRPr lang="en-US"/>
        </a:p>
      </dgm:t>
    </dgm:pt>
    <dgm:pt modelId="{A3F85EB7-8288-45A1-995F-9C6FBD77D3AD}">
      <dgm:prSet phldrT="[Text]"/>
      <dgm:spPr/>
      <dgm:t>
        <a:bodyPr/>
        <a:lstStyle/>
        <a:p>
          <a:pPr algn="l"/>
          <a:r>
            <a:rPr lang="en-US" dirty="0">
              <a:latin typeface="Abril Fatface" panose="02000503000000020003" pitchFamily="2" charset="0"/>
            </a:rPr>
            <a:t>Feel</a:t>
          </a:r>
        </a:p>
      </dgm:t>
    </dgm:pt>
    <dgm:pt modelId="{30AE6717-A8C2-472F-BDEF-D102BE13F7B6}" type="parTrans" cxnId="{FE98F6B6-43C0-41A8-A892-EA1BBE6DC54F}">
      <dgm:prSet/>
      <dgm:spPr/>
      <dgm:t>
        <a:bodyPr/>
        <a:lstStyle/>
        <a:p>
          <a:endParaRPr lang="en-US"/>
        </a:p>
      </dgm:t>
    </dgm:pt>
    <dgm:pt modelId="{87CB4D07-1F5C-4875-A25B-1B44EBB9E3CF}" type="sibTrans" cxnId="{FE98F6B6-43C0-41A8-A892-EA1BBE6DC54F}">
      <dgm:prSet/>
      <dgm:spPr/>
      <dgm:t>
        <a:bodyPr/>
        <a:lstStyle/>
        <a:p>
          <a:endParaRPr lang="en-US"/>
        </a:p>
      </dgm:t>
    </dgm:pt>
    <dgm:pt modelId="{8CDE17E7-03A0-4649-81EB-9A26F8E790BA}">
      <dgm:prSet phldrT="[Text]"/>
      <dgm:spPr/>
      <dgm:t>
        <a:bodyPr/>
        <a:lstStyle/>
        <a:p>
          <a:r>
            <a:rPr lang="en-US" dirty="0">
              <a:latin typeface="Abril Fatface" panose="02000503000000020003" pitchFamily="2" charset="0"/>
            </a:rPr>
            <a:t>Usability</a:t>
          </a:r>
        </a:p>
      </dgm:t>
    </dgm:pt>
    <dgm:pt modelId="{30649659-5ECD-4A67-8E6A-DE0F69193F6F}" type="parTrans" cxnId="{335DB28D-FC69-4854-9B6C-F6DCCD7FA347}">
      <dgm:prSet/>
      <dgm:spPr/>
      <dgm:t>
        <a:bodyPr/>
        <a:lstStyle/>
        <a:p>
          <a:endParaRPr lang="en-US"/>
        </a:p>
      </dgm:t>
    </dgm:pt>
    <dgm:pt modelId="{02FC9818-EA90-4B92-87E1-B733DD5BC08A}" type="sibTrans" cxnId="{335DB28D-FC69-4854-9B6C-F6DCCD7FA347}">
      <dgm:prSet/>
      <dgm:spPr/>
      <dgm:t>
        <a:bodyPr/>
        <a:lstStyle/>
        <a:p>
          <a:endParaRPr lang="en-US"/>
        </a:p>
      </dgm:t>
    </dgm:pt>
    <dgm:pt modelId="{19EE5A39-2316-45B3-9797-981781BBAC76}">
      <dgm:prSet phldrT="[Text]"/>
      <dgm:spPr/>
      <dgm:t>
        <a:bodyPr/>
        <a:lstStyle/>
        <a:p>
          <a:r>
            <a:rPr lang="en-US" dirty="0"/>
            <a:t>UI</a:t>
          </a:r>
        </a:p>
      </dgm:t>
    </dgm:pt>
    <dgm:pt modelId="{F647AD60-4CCF-47BF-BB69-0E123D7A2814}" type="parTrans" cxnId="{D7347093-7B79-4246-A83F-DE62D3F7ADF7}">
      <dgm:prSet/>
      <dgm:spPr/>
      <dgm:t>
        <a:bodyPr/>
        <a:lstStyle/>
        <a:p>
          <a:endParaRPr lang="en-US"/>
        </a:p>
      </dgm:t>
    </dgm:pt>
    <dgm:pt modelId="{6FFDA7FF-662F-41D6-9129-88F5962F9B03}" type="sibTrans" cxnId="{D7347093-7B79-4246-A83F-DE62D3F7ADF7}">
      <dgm:prSet/>
      <dgm:spPr/>
      <dgm:t>
        <a:bodyPr/>
        <a:lstStyle/>
        <a:p>
          <a:endParaRPr lang="en-US"/>
        </a:p>
      </dgm:t>
    </dgm:pt>
    <dgm:pt modelId="{4AA55C0E-82BD-4F18-845F-66D147FBB5A6}">
      <dgm:prSet phldrT="[Text]"/>
      <dgm:spPr/>
      <dgm:t>
        <a:bodyPr/>
        <a:lstStyle/>
        <a:p>
          <a:pPr algn="l"/>
          <a:r>
            <a:rPr lang="en-US" dirty="0"/>
            <a:t>Emotions</a:t>
          </a:r>
        </a:p>
      </dgm:t>
    </dgm:pt>
    <dgm:pt modelId="{347E8F5A-3E4A-4B7C-A9EA-D0980A6A3887}" type="parTrans" cxnId="{557E2653-FFEF-4E56-A739-F8A2B905E50B}">
      <dgm:prSet/>
      <dgm:spPr/>
      <dgm:t>
        <a:bodyPr/>
        <a:lstStyle/>
        <a:p>
          <a:endParaRPr lang="en-US"/>
        </a:p>
      </dgm:t>
    </dgm:pt>
    <dgm:pt modelId="{4D490DE5-4184-426E-8C55-39E80A21C4B0}" type="sibTrans" cxnId="{557E2653-FFEF-4E56-A739-F8A2B905E50B}">
      <dgm:prSet/>
      <dgm:spPr/>
      <dgm:t>
        <a:bodyPr/>
        <a:lstStyle/>
        <a:p>
          <a:endParaRPr lang="en-US"/>
        </a:p>
      </dgm:t>
    </dgm:pt>
    <dgm:pt modelId="{5AE230E1-3081-490A-8494-A4FC6BCF2B19}">
      <dgm:prSet phldrT="[Text]"/>
      <dgm:spPr/>
      <dgm:t>
        <a:bodyPr/>
        <a:lstStyle/>
        <a:p>
          <a:pPr algn="l"/>
          <a:r>
            <a:rPr lang="en-US" dirty="0"/>
            <a:t>Beliefs</a:t>
          </a:r>
        </a:p>
      </dgm:t>
    </dgm:pt>
    <dgm:pt modelId="{8D0DCE04-3BF7-45A6-83C7-960AB9D6F3E2}" type="parTrans" cxnId="{E0419C1F-2FFD-4070-898E-A42655748627}">
      <dgm:prSet/>
      <dgm:spPr/>
      <dgm:t>
        <a:bodyPr/>
        <a:lstStyle/>
        <a:p>
          <a:endParaRPr lang="en-US"/>
        </a:p>
      </dgm:t>
    </dgm:pt>
    <dgm:pt modelId="{E803563A-0ED2-45AD-B062-81ECC77F861D}" type="sibTrans" cxnId="{E0419C1F-2FFD-4070-898E-A42655748627}">
      <dgm:prSet/>
      <dgm:spPr/>
      <dgm:t>
        <a:bodyPr/>
        <a:lstStyle/>
        <a:p>
          <a:endParaRPr lang="en-US"/>
        </a:p>
      </dgm:t>
    </dgm:pt>
    <dgm:pt modelId="{5FA8B0E1-72B7-477D-B896-780C74EC3B62}">
      <dgm:prSet phldrT="[Text]"/>
      <dgm:spPr/>
      <dgm:t>
        <a:bodyPr/>
        <a:lstStyle/>
        <a:p>
          <a:pPr algn="l"/>
          <a:r>
            <a:rPr lang="en-US" dirty="0"/>
            <a:t>Physically</a:t>
          </a:r>
        </a:p>
      </dgm:t>
    </dgm:pt>
    <dgm:pt modelId="{4F66DC13-C512-448C-B403-C8AB9B1BA91E}" type="parTrans" cxnId="{6450F934-E5D3-456D-B024-1C4EFFB3E760}">
      <dgm:prSet/>
      <dgm:spPr/>
      <dgm:t>
        <a:bodyPr/>
        <a:lstStyle/>
        <a:p>
          <a:endParaRPr lang="en-US"/>
        </a:p>
      </dgm:t>
    </dgm:pt>
    <dgm:pt modelId="{EE8D7CCE-60BF-4EE4-81A5-8A2040C70936}" type="sibTrans" cxnId="{6450F934-E5D3-456D-B024-1C4EFFB3E760}">
      <dgm:prSet/>
      <dgm:spPr/>
      <dgm:t>
        <a:bodyPr/>
        <a:lstStyle/>
        <a:p>
          <a:endParaRPr lang="en-US"/>
        </a:p>
      </dgm:t>
    </dgm:pt>
    <dgm:pt modelId="{8B55449D-E762-4D7F-AD22-8BFDB82F9810}">
      <dgm:prSet phldrT="[Text]"/>
      <dgm:spPr/>
      <dgm:t>
        <a:bodyPr/>
        <a:lstStyle/>
        <a:p>
          <a:pPr algn="l"/>
          <a:r>
            <a:rPr lang="en-US" dirty="0"/>
            <a:t>Psychologically</a:t>
          </a:r>
        </a:p>
      </dgm:t>
    </dgm:pt>
    <dgm:pt modelId="{6DF0FA09-E583-45AE-8EF6-6B812EB10C55}" type="parTrans" cxnId="{17BE88E5-CACD-48E6-B85C-E81D7662DB52}">
      <dgm:prSet/>
      <dgm:spPr/>
      <dgm:t>
        <a:bodyPr/>
        <a:lstStyle/>
        <a:p>
          <a:endParaRPr lang="en-US"/>
        </a:p>
      </dgm:t>
    </dgm:pt>
    <dgm:pt modelId="{D5D91677-2F85-497D-9DE5-F0656C2CE924}" type="sibTrans" cxnId="{17BE88E5-CACD-48E6-B85C-E81D7662DB52}">
      <dgm:prSet/>
      <dgm:spPr/>
      <dgm:t>
        <a:bodyPr/>
        <a:lstStyle/>
        <a:p>
          <a:endParaRPr lang="en-US"/>
        </a:p>
      </dgm:t>
    </dgm:pt>
    <dgm:pt modelId="{42C206C4-193B-4ADC-A3CB-B13D634A96D0}">
      <dgm:prSet phldrT="[Text]"/>
      <dgm:spPr/>
      <dgm:t>
        <a:bodyPr/>
        <a:lstStyle/>
        <a:p>
          <a:r>
            <a:rPr lang="en-US" dirty="0"/>
            <a:t>Functional</a:t>
          </a:r>
        </a:p>
      </dgm:t>
    </dgm:pt>
    <dgm:pt modelId="{6E457E49-D40F-4709-921B-793A04571E46}" type="parTrans" cxnId="{F82D6E19-8B97-4AD1-8A88-C642A7041033}">
      <dgm:prSet/>
      <dgm:spPr/>
      <dgm:t>
        <a:bodyPr/>
        <a:lstStyle/>
        <a:p>
          <a:endParaRPr lang="en-US"/>
        </a:p>
      </dgm:t>
    </dgm:pt>
    <dgm:pt modelId="{350727BF-F7C5-4B88-BB7E-D7059115E4B5}" type="sibTrans" cxnId="{F82D6E19-8B97-4AD1-8A88-C642A7041033}">
      <dgm:prSet/>
      <dgm:spPr/>
      <dgm:t>
        <a:bodyPr/>
        <a:lstStyle/>
        <a:p>
          <a:endParaRPr lang="en-US"/>
        </a:p>
      </dgm:t>
    </dgm:pt>
    <dgm:pt modelId="{D9B08CC1-4419-49D0-BBDD-C236D4FAA027}">
      <dgm:prSet phldrT="[Text]"/>
      <dgm:spPr/>
      <dgm:t>
        <a:bodyPr/>
        <a:lstStyle/>
        <a:p>
          <a:r>
            <a:rPr lang="en-US" dirty="0"/>
            <a:t>Intuitive</a:t>
          </a:r>
        </a:p>
      </dgm:t>
    </dgm:pt>
    <dgm:pt modelId="{4B46CBCA-3D09-4224-B5E5-2B8B1356C185}" type="parTrans" cxnId="{DB99A822-F570-4B07-A2CE-4112F156801A}">
      <dgm:prSet/>
      <dgm:spPr/>
      <dgm:t>
        <a:bodyPr/>
        <a:lstStyle/>
        <a:p>
          <a:endParaRPr lang="en-US"/>
        </a:p>
      </dgm:t>
    </dgm:pt>
    <dgm:pt modelId="{D88F5EC4-A863-468F-A55E-F257293E6F08}" type="sibTrans" cxnId="{DB99A822-F570-4B07-A2CE-4112F156801A}">
      <dgm:prSet/>
      <dgm:spPr/>
      <dgm:t>
        <a:bodyPr/>
        <a:lstStyle/>
        <a:p>
          <a:endParaRPr lang="en-US"/>
        </a:p>
      </dgm:t>
    </dgm:pt>
    <dgm:pt modelId="{8EE3E20D-F0D6-4E0E-ABB6-F7C1FFE6D9A3}">
      <dgm:prSet phldrT="[Text]"/>
      <dgm:spPr/>
      <dgm:t>
        <a:bodyPr/>
        <a:lstStyle/>
        <a:p>
          <a:r>
            <a:rPr lang="en-US" dirty="0"/>
            <a:t>Visually appealing</a:t>
          </a:r>
        </a:p>
      </dgm:t>
    </dgm:pt>
    <dgm:pt modelId="{7C2C9DB1-5245-4E0B-9A92-71CCB2A05BEA}" type="parTrans" cxnId="{7F71A830-A8C1-446F-B9A6-E37A0A7F1E10}">
      <dgm:prSet/>
      <dgm:spPr/>
      <dgm:t>
        <a:bodyPr/>
        <a:lstStyle/>
        <a:p>
          <a:endParaRPr lang="en-US"/>
        </a:p>
      </dgm:t>
    </dgm:pt>
    <dgm:pt modelId="{A6596BBE-C4E0-4C67-AC88-4392ABB8054C}" type="sibTrans" cxnId="{7F71A830-A8C1-446F-B9A6-E37A0A7F1E10}">
      <dgm:prSet/>
      <dgm:spPr/>
      <dgm:t>
        <a:bodyPr/>
        <a:lstStyle/>
        <a:p>
          <a:endParaRPr lang="en-US"/>
        </a:p>
      </dgm:t>
    </dgm:pt>
    <dgm:pt modelId="{1EA2727F-A960-44D7-A782-27977077BF12}">
      <dgm:prSet phldrT="[Text]"/>
      <dgm:spPr/>
      <dgm:t>
        <a:bodyPr/>
        <a:lstStyle/>
        <a:p>
          <a:r>
            <a:rPr lang="en-US" dirty="0"/>
            <a:t>Predictable</a:t>
          </a:r>
        </a:p>
      </dgm:t>
    </dgm:pt>
    <dgm:pt modelId="{960E9D25-80D7-44A7-9FFF-DFB2884DF37C}" type="parTrans" cxnId="{2B57706E-2E15-4C6C-8E85-BFCC8C3C88D0}">
      <dgm:prSet/>
      <dgm:spPr/>
      <dgm:t>
        <a:bodyPr/>
        <a:lstStyle/>
        <a:p>
          <a:endParaRPr lang="en-US"/>
        </a:p>
      </dgm:t>
    </dgm:pt>
    <dgm:pt modelId="{AA2CE336-5C52-46A0-BD89-33D5382C41EA}" type="sibTrans" cxnId="{2B57706E-2E15-4C6C-8E85-BFCC8C3C88D0}">
      <dgm:prSet/>
      <dgm:spPr/>
      <dgm:t>
        <a:bodyPr/>
        <a:lstStyle/>
        <a:p>
          <a:endParaRPr lang="en-US"/>
        </a:p>
      </dgm:t>
    </dgm:pt>
    <dgm:pt modelId="{B3825265-BE36-4770-8896-99C7A10D71D7}">
      <dgm:prSet phldrT="[Text]"/>
      <dgm:spPr/>
      <dgm:t>
        <a:bodyPr/>
        <a:lstStyle/>
        <a:p>
          <a:r>
            <a:rPr lang="en-US" dirty="0"/>
            <a:t>Consistent</a:t>
          </a:r>
        </a:p>
      </dgm:t>
    </dgm:pt>
    <dgm:pt modelId="{2722622C-F097-4E2A-B693-5F7899C59AD7}" type="parTrans" cxnId="{05A3D9C1-9F8A-4B56-824E-B053DB5A60B3}">
      <dgm:prSet/>
      <dgm:spPr/>
      <dgm:t>
        <a:bodyPr/>
        <a:lstStyle/>
        <a:p>
          <a:endParaRPr lang="en-US"/>
        </a:p>
      </dgm:t>
    </dgm:pt>
    <dgm:pt modelId="{C17E5F02-14E3-47E4-83B7-E5C2FEC7C579}" type="sibTrans" cxnId="{05A3D9C1-9F8A-4B56-824E-B053DB5A60B3}">
      <dgm:prSet/>
      <dgm:spPr/>
      <dgm:t>
        <a:bodyPr/>
        <a:lstStyle/>
        <a:p>
          <a:endParaRPr lang="en-US"/>
        </a:p>
      </dgm:t>
    </dgm:pt>
    <dgm:pt modelId="{741E2045-905E-4572-84F7-AD9F87DD607E}" type="pres">
      <dgm:prSet presAssocID="{4CBB73AC-3C27-466E-A5D6-46A07C742BA2}" presName="compositeShape" presStyleCnt="0">
        <dgm:presLayoutVars>
          <dgm:chMax val="7"/>
          <dgm:dir/>
          <dgm:resizeHandles val="exact"/>
        </dgm:presLayoutVars>
      </dgm:prSet>
      <dgm:spPr/>
    </dgm:pt>
    <dgm:pt modelId="{647E7B9B-0ED8-488D-9D70-86BE9A566186}" type="pres">
      <dgm:prSet presAssocID="{024C916A-0F88-4DA0-9BAE-2F9991373AE1}" presName="circ1" presStyleLbl="vennNode1" presStyleIdx="0" presStyleCnt="3"/>
      <dgm:spPr/>
    </dgm:pt>
    <dgm:pt modelId="{3086D7BD-C16B-4EF4-A4B3-FDD6CF9FEA3C}" type="pres">
      <dgm:prSet presAssocID="{024C916A-0F88-4DA0-9BAE-2F9991373AE1}" presName="circ1Tx" presStyleLbl="revTx" presStyleIdx="0" presStyleCnt="0">
        <dgm:presLayoutVars>
          <dgm:chMax val="0"/>
          <dgm:chPref val="0"/>
          <dgm:bulletEnabled val="1"/>
        </dgm:presLayoutVars>
      </dgm:prSet>
      <dgm:spPr/>
    </dgm:pt>
    <dgm:pt modelId="{D61BD09D-DBBD-4F01-8F07-442E23EC1563}" type="pres">
      <dgm:prSet presAssocID="{A3F85EB7-8288-45A1-995F-9C6FBD77D3AD}" presName="circ2" presStyleLbl="vennNode1" presStyleIdx="1" presStyleCnt="3" custLinFactNeighborX="18279"/>
      <dgm:spPr/>
    </dgm:pt>
    <dgm:pt modelId="{1B369642-8458-4D58-ADA3-9FDAD81C4814}" type="pres">
      <dgm:prSet presAssocID="{A3F85EB7-8288-45A1-995F-9C6FBD77D3AD}" presName="circ2Tx" presStyleLbl="revTx" presStyleIdx="0" presStyleCnt="0">
        <dgm:presLayoutVars>
          <dgm:chMax val="0"/>
          <dgm:chPref val="0"/>
          <dgm:bulletEnabled val="1"/>
        </dgm:presLayoutVars>
      </dgm:prSet>
      <dgm:spPr/>
    </dgm:pt>
    <dgm:pt modelId="{13E4F034-9765-4690-B0B4-2E7CD3F589B0}" type="pres">
      <dgm:prSet presAssocID="{8CDE17E7-03A0-4649-81EB-9A26F8E790BA}" presName="circ3" presStyleLbl="vennNode1" presStyleIdx="2" presStyleCnt="3"/>
      <dgm:spPr/>
    </dgm:pt>
    <dgm:pt modelId="{A70B8973-68F9-4824-BB8E-A7079F3409F0}" type="pres">
      <dgm:prSet presAssocID="{8CDE17E7-03A0-4649-81EB-9A26F8E790BA}" presName="circ3Tx" presStyleLbl="revTx" presStyleIdx="0" presStyleCnt="0">
        <dgm:presLayoutVars>
          <dgm:chMax val="0"/>
          <dgm:chPref val="0"/>
          <dgm:bulletEnabled val="1"/>
        </dgm:presLayoutVars>
      </dgm:prSet>
      <dgm:spPr/>
    </dgm:pt>
  </dgm:ptLst>
  <dgm:cxnLst>
    <dgm:cxn modelId="{B1F4340B-1708-4969-B80A-38F905CF2330}" type="presOf" srcId="{5FA8B0E1-72B7-477D-B896-780C74EC3B62}" destId="{D61BD09D-DBBD-4F01-8F07-442E23EC1563}" srcOrd="0" destOrd="3" presId="urn:microsoft.com/office/officeart/2005/8/layout/venn1"/>
    <dgm:cxn modelId="{7FCE440E-8B8E-4717-9014-78C8FFC72A77}" type="presOf" srcId="{19EE5A39-2316-45B3-9797-981781BBAC76}" destId="{647E7B9B-0ED8-488D-9D70-86BE9A566186}" srcOrd="0" destOrd="1" presId="urn:microsoft.com/office/officeart/2005/8/layout/venn1"/>
    <dgm:cxn modelId="{24850B14-DD7A-4143-8C16-DA954881B334}" type="presOf" srcId="{A3F85EB7-8288-45A1-995F-9C6FBD77D3AD}" destId="{D61BD09D-DBBD-4F01-8F07-442E23EC1563}" srcOrd="0" destOrd="0" presId="urn:microsoft.com/office/officeart/2005/8/layout/venn1"/>
    <dgm:cxn modelId="{F82D6E19-8B97-4AD1-8A88-C642A7041033}" srcId="{8CDE17E7-03A0-4649-81EB-9A26F8E790BA}" destId="{42C206C4-193B-4ADC-A3CB-B13D634A96D0}" srcOrd="0" destOrd="0" parTransId="{6E457E49-D40F-4709-921B-793A04571E46}" sibTransId="{350727BF-F7C5-4B88-BB7E-D7059115E4B5}"/>
    <dgm:cxn modelId="{E0419C1F-2FFD-4070-898E-A42655748627}" srcId="{A3F85EB7-8288-45A1-995F-9C6FBD77D3AD}" destId="{5AE230E1-3081-490A-8494-A4FC6BCF2B19}" srcOrd="1" destOrd="0" parTransId="{8D0DCE04-3BF7-45A6-83C7-960AB9D6F3E2}" sibTransId="{E803563A-0ED2-45AD-B062-81ECC77F861D}"/>
    <dgm:cxn modelId="{DB99A822-F570-4B07-A2CE-4112F156801A}" srcId="{8CDE17E7-03A0-4649-81EB-9A26F8E790BA}" destId="{D9B08CC1-4419-49D0-BBDD-C236D4FAA027}" srcOrd="1" destOrd="0" parTransId="{4B46CBCA-3D09-4224-B5E5-2B8B1356C185}" sibTransId="{D88F5EC4-A863-468F-A55E-F257293E6F08}"/>
    <dgm:cxn modelId="{BA4C1027-8464-4D77-A074-8B3830A4A4C4}" type="presOf" srcId="{8CDE17E7-03A0-4649-81EB-9A26F8E790BA}" destId="{13E4F034-9765-4690-B0B4-2E7CD3F589B0}" srcOrd="0" destOrd="0" presId="urn:microsoft.com/office/officeart/2005/8/layout/venn1"/>
    <dgm:cxn modelId="{D3C27C2B-C957-486E-B02D-7D85010D5C1F}" type="presOf" srcId="{5FA8B0E1-72B7-477D-B896-780C74EC3B62}" destId="{1B369642-8458-4D58-ADA3-9FDAD81C4814}" srcOrd="1" destOrd="3" presId="urn:microsoft.com/office/officeart/2005/8/layout/venn1"/>
    <dgm:cxn modelId="{7F71A830-A8C1-446F-B9A6-E37A0A7F1E10}" srcId="{024C916A-0F88-4DA0-9BAE-2F9991373AE1}" destId="{8EE3E20D-F0D6-4E0E-ABB6-F7C1FFE6D9A3}" srcOrd="1" destOrd="0" parTransId="{7C2C9DB1-5245-4E0B-9A92-71CCB2A05BEA}" sibTransId="{A6596BBE-C4E0-4C67-AC88-4392ABB8054C}"/>
    <dgm:cxn modelId="{6450F934-E5D3-456D-B024-1C4EFFB3E760}" srcId="{A3F85EB7-8288-45A1-995F-9C6FBD77D3AD}" destId="{5FA8B0E1-72B7-477D-B896-780C74EC3B62}" srcOrd="2" destOrd="0" parTransId="{4F66DC13-C512-448C-B403-C8AB9B1BA91E}" sibTransId="{EE8D7CCE-60BF-4EE4-81A5-8A2040C70936}"/>
    <dgm:cxn modelId="{99258D39-3F9F-4458-AED4-C81E86FBF873}" type="presOf" srcId="{8EE3E20D-F0D6-4E0E-ABB6-F7C1FFE6D9A3}" destId="{647E7B9B-0ED8-488D-9D70-86BE9A566186}" srcOrd="0" destOrd="2" presId="urn:microsoft.com/office/officeart/2005/8/layout/venn1"/>
    <dgm:cxn modelId="{A182F268-D19B-4FB0-9F55-A6402D60FEC0}" type="presOf" srcId="{B3825265-BE36-4770-8896-99C7A10D71D7}" destId="{3086D7BD-C16B-4EF4-A4B3-FDD6CF9FEA3C}" srcOrd="1" destOrd="3" presId="urn:microsoft.com/office/officeart/2005/8/layout/venn1"/>
    <dgm:cxn modelId="{6B505169-5B02-4A3C-AD94-907B2D578187}" type="presOf" srcId="{024C916A-0F88-4DA0-9BAE-2F9991373AE1}" destId="{647E7B9B-0ED8-488D-9D70-86BE9A566186}" srcOrd="0" destOrd="0" presId="urn:microsoft.com/office/officeart/2005/8/layout/venn1"/>
    <dgm:cxn modelId="{2B57706E-2E15-4C6C-8E85-BFCC8C3C88D0}" srcId="{8CDE17E7-03A0-4649-81EB-9A26F8E790BA}" destId="{1EA2727F-A960-44D7-A782-27977077BF12}" srcOrd="2" destOrd="0" parTransId="{960E9D25-80D7-44A7-9FFF-DFB2884DF37C}" sibTransId="{AA2CE336-5C52-46A0-BD89-33D5382C41EA}"/>
    <dgm:cxn modelId="{557E2653-FFEF-4E56-A739-F8A2B905E50B}" srcId="{A3F85EB7-8288-45A1-995F-9C6FBD77D3AD}" destId="{4AA55C0E-82BD-4F18-845F-66D147FBB5A6}" srcOrd="0" destOrd="0" parTransId="{347E8F5A-3E4A-4B7C-A9EA-D0980A6A3887}" sibTransId="{4D490DE5-4184-426E-8C55-39E80A21C4B0}"/>
    <dgm:cxn modelId="{43BE6A53-AB47-41CB-9300-BD0452235909}" type="presOf" srcId="{A3F85EB7-8288-45A1-995F-9C6FBD77D3AD}" destId="{1B369642-8458-4D58-ADA3-9FDAD81C4814}" srcOrd="1" destOrd="0" presId="urn:microsoft.com/office/officeart/2005/8/layout/venn1"/>
    <dgm:cxn modelId="{B2CD8D53-0E08-49D1-BFC8-BB54CD253E71}" type="presOf" srcId="{D9B08CC1-4419-49D0-BBDD-C236D4FAA027}" destId="{A70B8973-68F9-4824-BB8E-A7079F3409F0}" srcOrd="1" destOrd="2" presId="urn:microsoft.com/office/officeart/2005/8/layout/venn1"/>
    <dgm:cxn modelId="{195F3D58-D541-4551-90B7-2F2D64F28D8B}" type="presOf" srcId="{42C206C4-193B-4ADC-A3CB-B13D634A96D0}" destId="{13E4F034-9765-4690-B0B4-2E7CD3F589B0}" srcOrd="0" destOrd="1" presId="urn:microsoft.com/office/officeart/2005/8/layout/venn1"/>
    <dgm:cxn modelId="{2DF94078-C5DB-47E0-BC44-72350DE8BD63}" type="presOf" srcId="{4CBB73AC-3C27-466E-A5D6-46A07C742BA2}" destId="{741E2045-905E-4572-84F7-AD9F87DD607E}" srcOrd="0" destOrd="0" presId="urn:microsoft.com/office/officeart/2005/8/layout/venn1"/>
    <dgm:cxn modelId="{2ABBF77B-78FD-4BA0-920D-05C38FA6465D}" type="presOf" srcId="{024C916A-0F88-4DA0-9BAE-2F9991373AE1}" destId="{3086D7BD-C16B-4EF4-A4B3-FDD6CF9FEA3C}" srcOrd="1" destOrd="0" presId="urn:microsoft.com/office/officeart/2005/8/layout/venn1"/>
    <dgm:cxn modelId="{767B9D82-D3ED-49AB-AEB4-B63D83AE5AF5}" type="presOf" srcId="{1EA2727F-A960-44D7-A782-27977077BF12}" destId="{A70B8973-68F9-4824-BB8E-A7079F3409F0}" srcOrd="1" destOrd="3" presId="urn:microsoft.com/office/officeart/2005/8/layout/venn1"/>
    <dgm:cxn modelId="{37976187-3E7A-46AB-97F2-BBB0DF571D1B}" type="presOf" srcId="{1EA2727F-A960-44D7-A782-27977077BF12}" destId="{13E4F034-9765-4690-B0B4-2E7CD3F589B0}" srcOrd="0" destOrd="3" presId="urn:microsoft.com/office/officeart/2005/8/layout/venn1"/>
    <dgm:cxn modelId="{335DB28D-FC69-4854-9B6C-F6DCCD7FA347}" srcId="{4CBB73AC-3C27-466E-A5D6-46A07C742BA2}" destId="{8CDE17E7-03A0-4649-81EB-9A26F8E790BA}" srcOrd="2" destOrd="0" parTransId="{30649659-5ECD-4A67-8E6A-DE0F69193F6F}" sibTransId="{02FC9818-EA90-4B92-87E1-B733DD5BC08A}"/>
    <dgm:cxn modelId="{D7347093-7B79-4246-A83F-DE62D3F7ADF7}" srcId="{024C916A-0F88-4DA0-9BAE-2F9991373AE1}" destId="{19EE5A39-2316-45B3-9797-981781BBAC76}" srcOrd="0" destOrd="0" parTransId="{F647AD60-4CCF-47BF-BB69-0E123D7A2814}" sibTransId="{6FFDA7FF-662F-41D6-9129-88F5962F9B03}"/>
    <dgm:cxn modelId="{68CC1894-81BB-4339-A50D-5C3CDED46E29}" type="presOf" srcId="{8B55449D-E762-4D7F-AD22-8BFDB82F9810}" destId="{1B369642-8458-4D58-ADA3-9FDAD81C4814}" srcOrd="1" destOrd="4" presId="urn:microsoft.com/office/officeart/2005/8/layout/venn1"/>
    <dgm:cxn modelId="{6B7C4598-68E8-4683-BFA9-C599CA1D894E}" type="presOf" srcId="{5AE230E1-3081-490A-8494-A4FC6BCF2B19}" destId="{D61BD09D-DBBD-4F01-8F07-442E23EC1563}" srcOrd="0" destOrd="2" presId="urn:microsoft.com/office/officeart/2005/8/layout/venn1"/>
    <dgm:cxn modelId="{596C7BA1-047F-400A-89E4-FD3ECA8B475D}" type="presOf" srcId="{19EE5A39-2316-45B3-9797-981781BBAC76}" destId="{3086D7BD-C16B-4EF4-A4B3-FDD6CF9FEA3C}" srcOrd="1" destOrd="1" presId="urn:microsoft.com/office/officeart/2005/8/layout/venn1"/>
    <dgm:cxn modelId="{016520AA-6D73-4788-A7C5-9F1CD48FE21F}" type="presOf" srcId="{42C206C4-193B-4ADC-A3CB-B13D634A96D0}" destId="{A70B8973-68F9-4824-BB8E-A7079F3409F0}" srcOrd="1" destOrd="1" presId="urn:microsoft.com/office/officeart/2005/8/layout/venn1"/>
    <dgm:cxn modelId="{FE98F6B6-43C0-41A8-A892-EA1BBE6DC54F}" srcId="{4CBB73AC-3C27-466E-A5D6-46A07C742BA2}" destId="{A3F85EB7-8288-45A1-995F-9C6FBD77D3AD}" srcOrd="1" destOrd="0" parTransId="{30AE6717-A8C2-472F-BDEF-D102BE13F7B6}" sibTransId="{87CB4D07-1F5C-4875-A25B-1B44EBB9E3CF}"/>
    <dgm:cxn modelId="{2D89A0B9-966E-46FE-A1C9-FE3AF1F7D480}" type="presOf" srcId="{8EE3E20D-F0D6-4E0E-ABB6-F7C1FFE6D9A3}" destId="{3086D7BD-C16B-4EF4-A4B3-FDD6CF9FEA3C}" srcOrd="1" destOrd="2" presId="urn:microsoft.com/office/officeart/2005/8/layout/venn1"/>
    <dgm:cxn modelId="{F0731DC1-65A1-4983-A2E9-27A8336589D8}" type="presOf" srcId="{8B55449D-E762-4D7F-AD22-8BFDB82F9810}" destId="{D61BD09D-DBBD-4F01-8F07-442E23EC1563}" srcOrd="0" destOrd="4" presId="urn:microsoft.com/office/officeart/2005/8/layout/venn1"/>
    <dgm:cxn modelId="{05A3D9C1-9F8A-4B56-824E-B053DB5A60B3}" srcId="{024C916A-0F88-4DA0-9BAE-2F9991373AE1}" destId="{B3825265-BE36-4770-8896-99C7A10D71D7}" srcOrd="2" destOrd="0" parTransId="{2722622C-F097-4E2A-B693-5F7899C59AD7}" sibTransId="{C17E5F02-14E3-47E4-83B7-E5C2FEC7C579}"/>
    <dgm:cxn modelId="{FD251AC5-5072-44BF-8057-FF9A561A6E33}" type="presOf" srcId="{4AA55C0E-82BD-4F18-845F-66D147FBB5A6}" destId="{D61BD09D-DBBD-4F01-8F07-442E23EC1563}" srcOrd="0" destOrd="1" presId="urn:microsoft.com/office/officeart/2005/8/layout/venn1"/>
    <dgm:cxn modelId="{02BE2BC7-43CD-414A-AA6F-F6572AC4CBE0}" type="presOf" srcId="{5AE230E1-3081-490A-8494-A4FC6BCF2B19}" destId="{1B369642-8458-4D58-ADA3-9FDAD81C4814}" srcOrd="1" destOrd="2" presId="urn:microsoft.com/office/officeart/2005/8/layout/venn1"/>
    <dgm:cxn modelId="{E6650CD1-9DEE-45A1-B4E5-942F5FE4F08A}" type="presOf" srcId="{D9B08CC1-4419-49D0-BBDD-C236D4FAA027}" destId="{13E4F034-9765-4690-B0B4-2E7CD3F589B0}" srcOrd="0" destOrd="2" presId="urn:microsoft.com/office/officeart/2005/8/layout/venn1"/>
    <dgm:cxn modelId="{69F01FDA-D8C2-4820-8567-13788657CA69}" type="presOf" srcId="{B3825265-BE36-4770-8896-99C7A10D71D7}" destId="{647E7B9B-0ED8-488D-9D70-86BE9A566186}" srcOrd="0" destOrd="3" presId="urn:microsoft.com/office/officeart/2005/8/layout/venn1"/>
    <dgm:cxn modelId="{17BE88E5-CACD-48E6-B85C-E81D7662DB52}" srcId="{A3F85EB7-8288-45A1-995F-9C6FBD77D3AD}" destId="{8B55449D-E762-4D7F-AD22-8BFDB82F9810}" srcOrd="3" destOrd="0" parTransId="{6DF0FA09-E583-45AE-8EF6-6B812EB10C55}" sibTransId="{D5D91677-2F85-497D-9DE5-F0656C2CE924}"/>
    <dgm:cxn modelId="{C8AB66E7-8519-47F6-AAF4-A5A240F8B660}" srcId="{4CBB73AC-3C27-466E-A5D6-46A07C742BA2}" destId="{024C916A-0F88-4DA0-9BAE-2F9991373AE1}" srcOrd="0" destOrd="0" parTransId="{04DEB490-5358-420D-B99A-D0444F5E034B}" sibTransId="{FFEF2AA5-3E25-4E4A-882B-83CD1B98A7A6}"/>
    <dgm:cxn modelId="{09F401FD-3138-478B-9A60-9FD7468885C2}" type="presOf" srcId="{8CDE17E7-03A0-4649-81EB-9A26F8E790BA}" destId="{A70B8973-68F9-4824-BB8E-A7079F3409F0}" srcOrd="1" destOrd="0" presId="urn:microsoft.com/office/officeart/2005/8/layout/venn1"/>
    <dgm:cxn modelId="{2942E6FD-B3FC-44D7-9654-CA73FA792675}" type="presOf" srcId="{4AA55C0E-82BD-4F18-845F-66D147FBB5A6}" destId="{1B369642-8458-4D58-ADA3-9FDAD81C4814}" srcOrd="1" destOrd="1" presId="urn:microsoft.com/office/officeart/2005/8/layout/venn1"/>
    <dgm:cxn modelId="{405203AB-60DD-4447-8A97-B461C9A6F699}" type="presParOf" srcId="{741E2045-905E-4572-84F7-AD9F87DD607E}" destId="{647E7B9B-0ED8-488D-9D70-86BE9A566186}" srcOrd="0" destOrd="0" presId="urn:microsoft.com/office/officeart/2005/8/layout/venn1"/>
    <dgm:cxn modelId="{319BBC48-CF06-413B-A424-5CCD40BE5C0F}" type="presParOf" srcId="{741E2045-905E-4572-84F7-AD9F87DD607E}" destId="{3086D7BD-C16B-4EF4-A4B3-FDD6CF9FEA3C}" srcOrd="1" destOrd="0" presId="urn:microsoft.com/office/officeart/2005/8/layout/venn1"/>
    <dgm:cxn modelId="{3CF2FD27-C874-4AAA-9C64-97792A2E9B8A}" type="presParOf" srcId="{741E2045-905E-4572-84F7-AD9F87DD607E}" destId="{D61BD09D-DBBD-4F01-8F07-442E23EC1563}" srcOrd="2" destOrd="0" presId="urn:microsoft.com/office/officeart/2005/8/layout/venn1"/>
    <dgm:cxn modelId="{2BD92988-719C-4779-88DC-1594EFD9DE2F}" type="presParOf" srcId="{741E2045-905E-4572-84F7-AD9F87DD607E}" destId="{1B369642-8458-4D58-ADA3-9FDAD81C4814}" srcOrd="3" destOrd="0" presId="urn:microsoft.com/office/officeart/2005/8/layout/venn1"/>
    <dgm:cxn modelId="{D2443CB6-AD96-44A5-A28B-E9E3A770DAA1}" type="presParOf" srcId="{741E2045-905E-4572-84F7-AD9F87DD607E}" destId="{13E4F034-9765-4690-B0B4-2E7CD3F589B0}" srcOrd="4" destOrd="0" presId="urn:microsoft.com/office/officeart/2005/8/layout/venn1"/>
    <dgm:cxn modelId="{F0F65137-A3A3-4804-902A-124C754CEAE2}" type="presParOf" srcId="{741E2045-905E-4572-84F7-AD9F87DD607E}" destId="{A70B8973-68F9-4824-BB8E-A7079F3409F0}"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131D7F-25E1-4B65-9F0D-BBAC20BD496E}" type="doc">
      <dgm:prSet loTypeId="urn:microsoft.com/office/officeart/2005/8/layout/chart3" loCatId="cycle" qsTypeId="urn:microsoft.com/office/officeart/2005/8/quickstyle/simple1" qsCatId="simple" csTypeId="urn:microsoft.com/office/officeart/2005/8/colors/colorful1" csCatId="colorful" phldr="1"/>
      <dgm:spPr/>
    </dgm:pt>
    <dgm:pt modelId="{3A3088A6-8AD3-4AE3-8E83-72A7C037253D}">
      <dgm:prSet phldrT="[Text]" custT="1"/>
      <dgm:spPr/>
      <dgm:t>
        <a:bodyPr/>
        <a:lstStyle/>
        <a:p>
          <a:r>
            <a:rPr lang="en-US" sz="2400" dirty="0"/>
            <a:t>Analyze</a:t>
          </a:r>
        </a:p>
      </dgm:t>
    </dgm:pt>
    <dgm:pt modelId="{D337FC53-ACA4-4783-95C3-75CC51FAFC16}" type="parTrans" cxnId="{BF239CBB-BB71-49F3-BB36-E4F7BAEC652C}">
      <dgm:prSet/>
      <dgm:spPr/>
      <dgm:t>
        <a:bodyPr/>
        <a:lstStyle/>
        <a:p>
          <a:endParaRPr lang="en-US"/>
        </a:p>
      </dgm:t>
    </dgm:pt>
    <dgm:pt modelId="{87E8AF1D-1823-4419-8EE8-4A317CF7B622}" type="sibTrans" cxnId="{BF239CBB-BB71-49F3-BB36-E4F7BAEC652C}">
      <dgm:prSet/>
      <dgm:spPr/>
      <dgm:t>
        <a:bodyPr/>
        <a:lstStyle/>
        <a:p>
          <a:endParaRPr lang="en-US"/>
        </a:p>
      </dgm:t>
    </dgm:pt>
    <dgm:pt modelId="{8952E79C-735B-441C-9495-E432E26D98EE}">
      <dgm:prSet phldrT="[Text]"/>
      <dgm:spPr/>
      <dgm:t>
        <a:bodyPr/>
        <a:lstStyle/>
        <a:p>
          <a:r>
            <a:rPr lang="en-US" dirty="0"/>
            <a:t>Design</a:t>
          </a:r>
        </a:p>
      </dgm:t>
    </dgm:pt>
    <dgm:pt modelId="{6ED37BDB-FBA1-4BB5-B223-53FF8F7DE4E5}" type="parTrans" cxnId="{46D441A5-D1C8-41C2-8BC4-DCDB8E02C044}">
      <dgm:prSet/>
      <dgm:spPr/>
      <dgm:t>
        <a:bodyPr/>
        <a:lstStyle/>
        <a:p>
          <a:endParaRPr lang="en-US"/>
        </a:p>
      </dgm:t>
    </dgm:pt>
    <dgm:pt modelId="{98AAA717-C81C-44AD-90B9-0A5B580137FD}" type="sibTrans" cxnId="{46D441A5-D1C8-41C2-8BC4-DCDB8E02C044}">
      <dgm:prSet/>
      <dgm:spPr/>
      <dgm:t>
        <a:bodyPr/>
        <a:lstStyle/>
        <a:p>
          <a:endParaRPr lang="en-US"/>
        </a:p>
      </dgm:t>
    </dgm:pt>
    <dgm:pt modelId="{E6A652A6-0BFB-4521-9918-B08C317D9C04}">
      <dgm:prSet phldrT="[Text]"/>
      <dgm:spPr/>
      <dgm:t>
        <a:bodyPr/>
        <a:lstStyle/>
        <a:p>
          <a:r>
            <a:rPr lang="en-US" dirty="0"/>
            <a:t>Testing</a:t>
          </a:r>
        </a:p>
      </dgm:t>
    </dgm:pt>
    <dgm:pt modelId="{6DDC16BB-B17E-48BC-9105-F1765453B14E}" type="parTrans" cxnId="{54456A5C-650F-4E36-95C8-236676AC5527}">
      <dgm:prSet/>
      <dgm:spPr/>
      <dgm:t>
        <a:bodyPr/>
        <a:lstStyle/>
        <a:p>
          <a:endParaRPr lang="en-US"/>
        </a:p>
      </dgm:t>
    </dgm:pt>
    <dgm:pt modelId="{F590150A-0330-4C1B-AE92-190D5B46FD44}" type="sibTrans" cxnId="{54456A5C-650F-4E36-95C8-236676AC5527}">
      <dgm:prSet/>
      <dgm:spPr/>
      <dgm:t>
        <a:bodyPr/>
        <a:lstStyle/>
        <a:p>
          <a:endParaRPr lang="en-US"/>
        </a:p>
      </dgm:t>
    </dgm:pt>
    <dgm:pt modelId="{D3666266-2A64-4275-9254-C51449E86D58}">
      <dgm:prSet phldrT="[Text]"/>
      <dgm:spPr/>
      <dgm:t>
        <a:bodyPr/>
        <a:lstStyle/>
        <a:p>
          <a:r>
            <a:rPr lang="en-US" dirty="0"/>
            <a:t>Development</a:t>
          </a:r>
        </a:p>
      </dgm:t>
    </dgm:pt>
    <dgm:pt modelId="{3C0E6F4B-BA4F-4EBA-BB54-46C45CEA9B65}" type="parTrans" cxnId="{4D24F567-48BD-4CCB-A7F6-91F7A89B14B8}">
      <dgm:prSet/>
      <dgm:spPr/>
      <dgm:t>
        <a:bodyPr/>
        <a:lstStyle/>
        <a:p>
          <a:endParaRPr lang="en-US"/>
        </a:p>
      </dgm:t>
    </dgm:pt>
    <dgm:pt modelId="{88AD51E9-226E-42DB-8628-697C08E17F3A}" type="sibTrans" cxnId="{4D24F567-48BD-4CCB-A7F6-91F7A89B14B8}">
      <dgm:prSet/>
      <dgm:spPr/>
      <dgm:t>
        <a:bodyPr/>
        <a:lstStyle/>
        <a:p>
          <a:endParaRPr lang="en-US"/>
        </a:p>
      </dgm:t>
    </dgm:pt>
    <dgm:pt modelId="{116F6D38-9B51-460B-875A-21E8D0920A12}">
      <dgm:prSet phldrT="[Text]" custT="1"/>
      <dgm:spPr/>
      <dgm:t>
        <a:bodyPr/>
        <a:lstStyle/>
        <a:p>
          <a:r>
            <a:rPr lang="en-US" sz="1600" dirty="0"/>
            <a:t>Evolution/Finalize</a:t>
          </a:r>
        </a:p>
      </dgm:t>
    </dgm:pt>
    <dgm:pt modelId="{4AE0C609-CD5D-4F51-8014-2273B851EC38}" type="parTrans" cxnId="{FB57ED24-901E-4FEC-B329-B73E0A1C46A3}">
      <dgm:prSet/>
      <dgm:spPr/>
      <dgm:t>
        <a:bodyPr/>
        <a:lstStyle/>
        <a:p>
          <a:endParaRPr lang="en-US"/>
        </a:p>
      </dgm:t>
    </dgm:pt>
    <dgm:pt modelId="{66995AB0-9512-40B6-A74B-95272B91B584}" type="sibTrans" cxnId="{FB57ED24-901E-4FEC-B329-B73E0A1C46A3}">
      <dgm:prSet/>
      <dgm:spPr/>
      <dgm:t>
        <a:bodyPr/>
        <a:lstStyle/>
        <a:p>
          <a:endParaRPr lang="en-US"/>
        </a:p>
      </dgm:t>
    </dgm:pt>
    <dgm:pt modelId="{BD7EDF41-C850-4C4F-BDF2-29108436793F}" type="pres">
      <dgm:prSet presAssocID="{1F131D7F-25E1-4B65-9F0D-BBAC20BD496E}" presName="compositeShape" presStyleCnt="0">
        <dgm:presLayoutVars>
          <dgm:chMax val="7"/>
          <dgm:dir/>
          <dgm:resizeHandles val="exact"/>
        </dgm:presLayoutVars>
      </dgm:prSet>
      <dgm:spPr/>
    </dgm:pt>
    <dgm:pt modelId="{3DDEEB2E-04FA-46C7-9CD2-D4B91954BCDD}" type="pres">
      <dgm:prSet presAssocID="{1F131D7F-25E1-4B65-9F0D-BBAC20BD496E}" presName="wedge1" presStyleLbl="node1" presStyleIdx="0" presStyleCnt="5"/>
      <dgm:spPr/>
    </dgm:pt>
    <dgm:pt modelId="{B5AC7AEC-05DD-48D2-963D-6ADE082A2087}" type="pres">
      <dgm:prSet presAssocID="{1F131D7F-25E1-4B65-9F0D-BBAC20BD496E}" presName="wedge1Tx" presStyleLbl="node1" presStyleIdx="0" presStyleCnt="5">
        <dgm:presLayoutVars>
          <dgm:chMax val="0"/>
          <dgm:chPref val="0"/>
          <dgm:bulletEnabled val="1"/>
        </dgm:presLayoutVars>
      </dgm:prSet>
      <dgm:spPr/>
    </dgm:pt>
    <dgm:pt modelId="{E7317FC3-DF87-4C82-987A-5DC7A58AD7B1}" type="pres">
      <dgm:prSet presAssocID="{1F131D7F-25E1-4B65-9F0D-BBAC20BD496E}" presName="wedge2" presStyleLbl="node1" presStyleIdx="1" presStyleCnt="5"/>
      <dgm:spPr/>
    </dgm:pt>
    <dgm:pt modelId="{FAA220E1-3AB7-4FBD-B636-035A342BAE38}" type="pres">
      <dgm:prSet presAssocID="{1F131D7F-25E1-4B65-9F0D-BBAC20BD496E}" presName="wedge2Tx" presStyleLbl="node1" presStyleIdx="1" presStyleCnt="5">
        <dgm:presLayoutVars>
          <dgm:chMax val="0"/>
          <dgm:chPref val="0"/>
          <dgm:bulletEnabled val="1"/>
        </dgm:presLayoutVars>
      </dgm:prSet>
      <dgm:spPr/>
    </dgm:pt>
    <dgm:pt modelId="{7B2FA359-BB79-4442-937E-B8B7678E6A5D}" type="pres">
      <dgm:prSet presAssocID="{1F131D7F-25E1-4B65-9F0D-BBAC20BD496E}" presName="wedge3" presStyleLbl="node1" presStyleIdx="2" presStyleCnt="5"/>
      <dgm:spPr/>
    </dgm:pt>
    <dgm:pt modelId="{17045F8A-2E15-409E-8AC8-3CC97420512D}" type="pres">
      <dgm:prSet presAssocID="{1F131D7F-25E1-4B65-9F0D-BBAC20BD496E}" presName="wedge3Tx" presStyleLbl="node1" presStyleIdx="2" presStyleCnt="5">
        <dgm:presLayoutVars>
          <dgm:chMax val="0"/>
          <dgm:chPref val="0"/>
          <dgm:bulletEnabled val="1"/>
        </dgm:presLayoutVars>
      </dgm:prSet>
      <dgm:spPr/>
    </dgm:pt>
    <dgm:pt modelId="{996952E2-D87F-47D7-9EE8-FF3C4FAB589C}" type="pres">
      <dgm:prSet presAssocID="{1F131D7F-25E1-4B65-9F0D-BBAC20BD496E}" presName="wedge4" presStyleLbl="node1" presStyleIdx="3" presStyleCnt="5"/>
      <dgm:spPr/>
    </dgm:pt>
    <dgm:pt modelId="{6AB0FCDC-48C7-47CE-80D5-355AAD5FEAC5}" type="pres">
      <dgm:prSet presAssocID="{1F131D7F-25E1-4B65-9F0D-BBAC20BD496E}" presName="wedge4Tx" presStyleLbl="node1" presStyleIdx="3" presStyleCnt="5">
        <dgm:presLayoutVars>
          <dgm:chMax val="0"/>
          <dgm:chPref val="0"/>
          <dgm:bulletEnabled val="1"/>
        </dgm:presLayoutVars>
      </dgm:prSet>
      <dgm:spPr/>
    </dgm:pt>
    <dgm:pt modelId="{8888F45A-D6D4-4598-9491-FE60C0E0C247}" type="pres">
      <dgm:prSet presAssocID="{1F131D7F-25E1-4B65-9F0D-BBAC20BD496E}" presName="wedge5" presStyleLbl="node1" presStyleIdx="4" presStyleCnt="5"/>
      <dgm:spPr/>
    </dgm:pt>
    <dgm:pt modelId="{41FAC12F-EED1-4566-8361-3CDE8677890B}" type="pres">
      <dgm:prSet presAssocID="{1F131D7F-25E1-4B65-9F0D-BBAC20BD496E}" presName="wedge5Tx" presStyleLbl="node1" presStyleIdx="4" presStyleCnt="5">
        <dgm:presLayoutVars>
          <dgm:chMax val="0"/>
          <dgm:chPref val="0"/>
          <dgm:bulletEnabled val="1"/>
        </dgm:presLayoutVars>
      </dgm:prSet>
      <dgm:spPr/>
    </dgm:pt>
  </dgm:ptLst>
  <dgm:cxnLst>
    <dgm:cxn modelId="{E4C0DB16-5A5A-41E7-87C7-2F05B1C1AC9D}" type="presOf" srcId="{3A3088A6-8AD3-4AE3-8E83-72A7C037253D}" destId="{B5AC7AEC-05DD-48D2-963D-6ADE082A2087}" srcOrd="1" destOrd="0" presId="urn:microsoft.com/office/officeart/2005/8/layout/chart3"/>
    <dgm:cxn modelId="{FB57ED24-901E-4FEC-B329-B73E0A1C46A3}" srcId="{1F131D7F-25E1-4B65-9F0D-BBAC20BD496E}" destId="{116F6D38-9B51-460B-875A-21E8D0920A12}" srcOrd="4" destOrd="0" parTransId="{4AE0C609-CD5D-4F51-8014-2273B851EC38}" sibTransId="{66995AB0-9512-40B6-A74B-95272B91B584}"/>
    <dgm:cxn modelId="{07BE4928-BD70-4A57-8F6A-90FB6576D8D5}" type="presOf" srcId="{3A3088A6-8AD3-4AE3-8E83-72A7C037253D}" destId="{3DDEEB2E-04FA-46C7-9CD2-D4B91954BCDD}" srcOrd="0" destOrd="0" presId="urn:microsoft.com/office/officeart/2005/8/layout/chart3"/>
    <dgm:cxn modelId="{54456A5C-650F-4E36-95C8-236676AC5527}" srcId="{1F131D7F-25E1-4B65-9F0D-BBAC20BD496E}" destId="{E6A652A6-0BFB-4521-9918-B08C317D9C04}" srcOrd="3" destOrd="0" parTransId="{6DDC16BB-B17E-48BC-9105-F1765453B14E}" sibTransId="{F590150A-0330-4C1B-AE92-190D5B46FD44}"/>
    <dgm:cxn modelId="{4D24F567-48BD-4CCB-A7F6-91F7A89B14B8}" srcId="{1F131D7F-25E1-4B65-9F0D-BBAC20BD496E}" destId="{D3666266-2A64-4275-9254-C51449E86D58}" srcOrd="2" destOrd="0" parTransId="{3C0E6F4B-BA4F-4EBA-BB54-46C45CEA9B65}" sibTransId="{88AD51E9-226E-42DB-8628-697C08E17F3A}"/>
    <dgm:cxn modelId="{85520576-DAC9-4DC6-A9FB-F11B431692E6}" type="presOf" srcId="{116F6D38-9B51-460B-875A-21E8D0920A12}" destId="{8888F45A-D6D4-4598-9491-FE60C0E0C247}" srcOrd="0" destOrd="0" presId="urn:microsoft.com/office/officeart/2005/8/layout/chart3"/>
    <dgm:cxn modelId="{97FF0B7C-03BA-4169-85BC-4B219DDE35F5}" type="presOf" srcId="{D3666266-2A64-4275-9254-C51449E86D58}" destId="{17045F8A-2E15-409E-8AC8-3CC97420512D}" srcOrd="1" destOrd="0" presId="urn:microsoft.com/office/officeart/2005/8/layout/chart3"/>
    <dgm:cxn modelId="{80127E80-9618-4749-8325-5CB2FA9396CA}" type="presOf" srcId="{116F6D38-9B51-460B-875A-21E8D0920A12}" destId="{41FAC12F-EED1-4566-8361-3CDE8677890B}" srcOrd="1" destOrd="0" presId="urn:microsoft.com/office/officeart/2005/8/layout/chart3"/>
    <dgm:cxn modelId="{64A7A692-AA90-49B0-88E9-17A6F3536762}" type="presOf" srcId="{D3666266-2A64-4275-9254-C51449E86D58}" destId="{7B2FA359-BB79-4442-937E-B8B7678E6A5D}" srcOrd="0" destOrd="0" presId="urn:microsoft.com/office/officeart/2005/8/layout/chart3"/>
    <dgm:cxn modelId="{261B0DA0-4AB7-490B-A379-EF5518FB53BB}" type="presOf" srcId="{8952E79C-735B-441C-9495-E432E26D98EE}" destId="{FAA220E1-3AB7-4FBD-B636-035A342BAE38}" srcOrd="1" destOrd="0" presId="urn:microsoft.com/office/officeart/2005/8/layout/chart3"/>
    <dgm:cxn modelId="{46D441A5-D1C8-41C2-8BC4-DCDB8E02C044}" srcId="{1F131D7F-25E1-4B65-9F0D-BBAC20BD496E}" destId="{8952E79C-735B-441C-9495-E432E26D98EE}" srcOrd="1" destOrd="0" parTransId="{6ED37BDB-FBA1-4BB5-B223-53FF8F7DE4E5}" sibTransId="{98AAA717-C81C-44AD-90B9-0A5B580137FD}"/>
    <dgm:cxn modelId="{7229EAB7-EA03-4E7B-A59A-BE6A7C17129C}" type="presOf" srcId="{8952E79C-735B-441C-9495-E432E26D98EE}" destId="{E7317FC3-DF87-4C82-987A-5DC7A58AD7B1}" srcOrd="0" destOrd="0" presId="urn:microsoft.com/office/officeart/2005/8/layout/chart3"/>
    <dgm:cxn modelId="{BF239CBB-BB71-49F3-BB36-E4F7BAEC652C}" srcId="{1F131D7F-25E1-4B65-9F0D-BBAC20BD496E}" destId="{3A3088A6-8AD3-4AE3-8E83-72A7C037253D}" srcOrd="0" destOrd="0" parTransId="{D337FC53-ACA4-4783-95C3-75CC51FAFC16}" sibTransId="{87E8AF1D-1823-4419-8EE8-4A317CF7B622}"/>
    <dgm:cxn modelId="{89AA0BBF-0752-4199-A17E-F9A9E215C810}" type="presOf" srcId="{E6A652A6-0BFB-4521-9918-B08C317D9C04}" destId="{6AB0FCDC-48C7-47CE-80D5-355AAD5FEAC5}" srcOrd="1" destOrd="0" presId="urn:microsoft.com/office/officeart/2005/8/layout/chart3"/>
    <dgm:cxn modelId="{A71C25CF-B830-41E4-96FD-A17E07F90294}" type="presOf" srcId="{1F131D7F-25E1-4B65-9F0D-BBAC20BD496E}" destId="{BD7EDF41-C850-4C4F-BDF2-29108436793F}" srcOrd="0" destOrd="0" presId="urn:microsoft.com/office/officeart/2005/8/layout/chart3"/>
    <dgm:cxn modelId="{2E94ABE1-7858-4D31-AF2D-D0C396B6B837}" type="presOf" srcId="{E6A652A6-0BFB-4521-9918-B08C317D9C04}" destId="{996952E2-D87F-47D7-9EE8-FF3C4FAB589C}" srcOrd="0" destOrd="0" presId="urn:microsoft.com/office/officeart/2005/8/layout/chart3"/>
    <dgm:cxn modelId="{442B3E59-A98B-4A57-A51E-8FB55652D098}" type="presParOf" srcId="{BD7EDF41-C850-4C4F-BDF2-29108436793F}" destId="{3DDEEB2E-04FA-46C7-9CD2-D4B91954BCDD}" srcOrd="0" destOrd="0" presId="urn:microsoft.com/office/officeart/2005/8/layout/chart3"/>
    <dgm:cxn modelId="{556F1C9D-E939-4252-928E-5F35A16281E2}" type="presParOf" srcId="{BD7EDF41-C850-4C4F-BDF2-29108436793F}" destId="{B5AC7AEC-05DD-48D2-963D-6ADE082A2087}" srcOrd="1" destOrd="0" presId="urn:microsoft.com/office/officeart/2005/8/layout/chart3"/>
    <dgm:cxn modelId="{C5660480-87D8-40DA-B3F8-58D7C7CFFFBA}" type="presParOf" srcId="{BD7EDF41-C850-4C4F-BDF2-29108436793F}" destId="{E7317FC3-DF87-4C82-987A-5DC7A58AD7B1}" srcOrd="2" destOrd="0" presId="urn:microsoft.com/office/officeart/2005/8/layout/chart3"/>
    <dgm:cxn modelId="{66592D72-361C-44CC-AA07-14D847DB14FA}" type="presParOf" srcId="{BD7EDF41-C850-4C4F-BDF2-29108436793F}" destId="{FAA220E1-3AB7-4FBD-B636-035A342BAE38}" srcOrd="3" destOrd="0" presId="urn:microsoft.com/office/officeart/2005/8/layout/chart3"/>
    <dgm:cxn modelId="{B2673878-1B28-45D7-B8C5-38A12D0893D7}" type="presParOf" srcId="{BD7EDF41-C850-4C4F-BDF2-29108436793F}" destId="{7B2FA359-BB79-4442-937E-B8B7678E6A5D}" srcOrd="4" destOrd="0" presId="urn:microsoft.com/office/officeart/2005/8/layout/chart3"/>
    <dgm:cxn modelId="{F77B67CD-FDDA-45D1-AE21-920440CE64E9}" type="presParOf" srcId="{BD7EDF41-C850-4C4F-BDF2-29108436793F}" destId="{17045F8A-2E15-409E-8AC8-3CC97420512D}" srcOrd="5" destOrd="0" presId="urn:microsoft.com/office/officeart/2005/8/layout/chart3"/>
    <dgm:cxn modelId="{DC7E5BB0-6C13-46C2-8473-D59761F9044F}" type="presParOf" srcId="{BD7EDF41-C850-4C4F-BDF2-29108436793F}" destId="{996952E2-D87F-47D7-9EE8-FF3C4FAB589C}" srcOrd="6" destOrd="0" presId="urn:microsoft.com/office/officeart/2005/8/layout/chart3"/>
    <dgm:cxn modelId="{72E9C7A4-1FF7-4551-8C9D-BEF8359C357D}" type="presParOf" srcId="{BD7EDF41-C850-4C4F-BDF2-29108436793F}" destId="{6AB0FCDC-48C7-47CE-80D5-355AAD5FEAC5}" srcOrd="7" destOrd="0" presId="urn:microsoft.com/office/officeart/2005/8/layout/chart3"/>
    <dgm:cxn modelId="{CB90EF72-DE6E-455D-A5C0-1B5E44325EB5}" type="presParOf" srcId="{BD7EDF41-C850-4C4F-BDF2-29108436793F}" destId="{8888F45A-D6D4-4598-9491-FE60C0E0C247}" srcOrd="8" destOrd="0" presId="urn:microsoft.com/office/officeart/2005/8/layout/chart3"/>
    <dgm:cxn modelId="{A0F4CBF3-9837-4EBB-A1D1-550CBEC52A66}" type="presParOf" srcId="{BD7EDF41-C850-4C4F-BDF2-29108436793F}" destId="{41FAC12F-EED1-4566-8361-3CDE8677890B}" srcOrd="9"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868F656-B198-409B-AE0A-E35947E07CDD}" type="doc">
      <dgm:prSet loTypeId="urn:microsoft.com/office/officeart/2005/8/layout/pList2" loCatId="list" qsTypeId="urn:microsoft.com/office/officeart/2005/8/quickstyle/simple1" qsCatId="simple" csTypeId="urn:microsoft.com/office/officeart/2005/8/colors/accent1_2" csCatId="accent1" phldr="1"/>
      <dgm:spPr/>
    </dgm:pt>
    <dgm:pt modelId="{244A0CA1-B489-4ABB-B346-ECD3159100AA}">
      <dgm:prSet phldrT="[Text]"/>
      <dgm:spPr/>
      <dgm:t>
        <a:bodyPr/>
        <a:lstStyle/>
        <a:p>
          <a:r>
            <a:rPr lang="en-US" b="1" dirty="0"/>
            <a:t>José</a:t>
          </a:r>
        </a:p>
        <a:p>
          <a:r>
            <a:rPr lang="en-US" b="1" dirty="0"/>
            <a:t>Business Owner</a:t>
          </a:r>
          <a:br>
            <a:rPr lang="en-US" b="1" dirty="0"/>
          </a:br>
          <a:endParaRPr lang="en-US" b="1" dirty="0"/>
        </a:p>
        <a:p>
          <a:endParaRPr lang="en-US" b="1" dirty="0"/>
        </a:p>
      </dgm:t>
    </dgm:pt>
    <dgm:pt modelId="{8EC438F7-C74A-42FD-8E43-4CAAFDAF2841}" type="parTrans" cxnId="{732D7FB9-E3E6-4595-AB75-D7B3AAC3D106}">
      <dgm:prSet/>
      <dgm:spPr/>
      <dgm:t>
        <a:bodyPr/>
        <a:lstStyle/>
        <a:p>
          <a:endParaRPr lang="en-US"/>
        </a:p>
      </dgm:t>
    </dgm:pt>
    <dgm:pt modelId="{EDFB16A7-BA70-498A-8B8B-361B9DCA3AC7}" type="sibTrans" cxnId="{732D7FB9-E3E6-4595-AB75-D7B3AAC3D106}">
      <dgm:prSet/>
      <dgm:spPr/>
      <dgm:t>
        <a:bodyPr/>
        <a:lstStyle/>
        <a:p>
          <a:endParaRPr lang="en-US"/>
        </a:p>
      </dgm:t>
    </dgm:pt>
    <dgm:pt modelId="{93FDD739-F360-46C8-A4C0-FF7C8522ED13}">
      <dgm:prSet phldrT="[Text]"/>
      <dgm:spPr/>
      <dgm:t>
        <a:bodyPr/>
        <a:lstStyle/>
        <a:p>
          <a:r>
            <a:rPr lang="en-US" b="1" dirty="0"/>
            <a:t>Irene</a:t>
          </a:r>
        </a:p>
        <a:p>
          <a:r>
            <a:rPr lang="en-US" b="1" dirty="0"/>
            <a:t>Older Resident</a:t>
          </a:r>
        </a:p>
      </dgm:t>
    </dgm:pt>
    <dgm:pt modelId="{B1C6B771-1760-46F8-A52D-3BD361D7D6CF}" type="parTrans" cxnId="{0B65076A-AA5A-426F-A108-1EEA8D410D4D}">
      <dgm:prSet/>
      <dgm:spPr/>
      <dgm:t>
        <a:bodyPr/>
        <a:lstStyle/>
        <a:p>
          <a:endParaRPr lang="en-US"/>
        </a:p>
      </dgm:t>
    </dgm:pt>
    <dgm:pt modelId="{041268B4-F5C6-475B-BD4F-988AE473C6A1}" type="sibTrans" cxnId="{0B65076A-AA5A-426F-A108-1EEA8D410D4D}">
      <dgm:prSet/>
      <dgm:spPr/>
      <dgm:t>
        <a:bodyPr/>
        <a:lstStyle/>
        <a:p>
          <a:endParaRPr lang="en-US"/>
        </a:p>
      </dgm:t>
    </dgm:pt>
    <dgm:pt modelId="{CC2452E7-8E7D-466D-BCFF-1D81C20DACF9}">
      <dgm:prSet phldrT="[Text]"/>
      <dgm:spPr/>
      <dgm:t>
        <a:bodyPr/>
        <a:lstStyle/>
        <a:p>
          <a:r>
            <a:rPr lang="en-US" dirty="0"/>
            <a:t>Sarah</a:t>
          </a:r>
        </a:p>
        <a:p>
          <a:r>
            <a:rPr lang="en-US" dirty="0"/>
            <a:t>Younger Resident</a:t>
          </a:r>
        </a:p>
      </dgm:t>
    </dgm:pt>
    <dgm:pt modelId="{20AD456B-380F-4281-9B50-75E8D82F1D6F}" type="parTrans" cxnId="{16D65885-3051-4ADD-95BA-312E37EF61BF}">
      <dgm:prSet/>
      <dgm:spPr/>
      <dgm:t>
        <a:bodyPr/>
        <a:lstStyle/>
        <a:p>
          <a:endParaRPr lang="en-US"/>
        </a:p>
      </dgm:t>
    </dgm:pt>
    <dgm:pt modelId="{3039E087-7598-48CF-8232-D1D406B9EF7B}" type="sibTrans" cxnId="{16D65885-3051-4ADD-95BA-312E37EF61BF}">
      <dgm:prSet/>
      <dgm:spPr/>
      <dgm:t>
        <a:bodyPr/>
        <a:lstStyle/>
        <a:p>
          <a:endParaRPr lang="en-US"/>
        </a:p>
      </dgm:t>
    </dgm:pt>
    <dgm:pt modelId="{7E05A0B9-05F3-4E98-A41D-B5D2EBFB6558}" type="pres">
      <dgm:prSet presAssocID="{C868F656-B198-409B-AE0A-E35947E07CDD}" presName="Name0" presStyleCnt="0">
        <dgm:presLayoutVars>
          <dgm:dir/>
          <dgm:resizeHandles val="exact"/>
        </dgm:presLayoutVars>
      </dgm:prSet>
      <dgm:spPr/>
    </dgm:pt>
    <dgm:pt modelId="{333A90F1-D63E-4742-A136-82C25EB04957}" type="pres">
      <dgm:prSet presAssocID="{C868F656-B198-409B-AE0A-E35947E07CDD}" presName="bkgdShp" presStyleLbl="alignAccFollowNode1" presStyleIdx="0" presStyleCnt="1"/>
      <dgm:spPr/>
    </dgm:pt>
    <dgm:pt modelId="{98AC4502-2006-4E98-9F30-1D60DD1D0A53}" type="pres">
      <dgm:prSet presAssocID="{C868F656-B198-409B-AE0A-E35947E07CDD}" presName="linComp" presStyleCnt="0"/>
      <dgm:spPr/>
    </dgm:pt>
    <dgm:pt modelId="{510AB21F-BF85-419B-8CD5-485646CCC697}" type="pres">
      <dgm:prSet presAssocID="{244A0CA1-B489-4ABB-B346-ECD3159100AA}" presName="compNode" presStyleCnt="0"/>
      <dgm:spPr/>
    </dgm:pt>
    <dgm:pt modelId="{6AF751DA-0E6E-486D-BD98-00E6060964FB}" type="pres">
      <dgm:prSet presAssocID="{244A0CA1-B489-4ABB-B346-ECD3159100AA}" presName="node" presStyleLbl="node1" presStyleIdx="0" presStyleCnt="3">
        <dgm:presLayoutVars>
          <dgm:bulletEnabled val="1"/>
        </dgm:presLayoutVars>
      </dgm:prSet>
      <dgm:spPr/>
    </dgm:pt>
    <dgm:pt modelId="{D22CE59E-ACED-49EB-A844-68BAB23E7040}" type="pres">
      <dgm:prSet presAssocID="{244A0CA1-B489-4ABB-B346-ECD3159100AA}" presName="invisiNode" presStyleLbl="node1" presStyleIdx="0" presStyleCnt="3"/>
      <dgm:spPr/>
    </dgm:pt>
    <dgm:pt modelId="{1DBAE034-751C-4509-ACA6-7AB53F9919E6}" type="pres">
      <dgm:prSet presAssocID="{244A0CA1-B489-4ABB-B346-ECD3159100AA}" presName="imagNode" presStyleLbl="fgImgPlace1" presStyleIdx="0" presStyleCnt="3" custScaleX="82128" custScaleY="93750"/>
      <dgm:spPr>
        <a:blipFill rotWithShape="1">
          <a:blip xmlns:r="http://schemas.openxmlformats.org/officeDocument/2006/relationships" r:embed="rId1"/>
          <a:stretch>
            <a:fillRect/>
          </a:stretch>
        </a:blipFill>
      </dgm:spPr>
    </dgm:pt>
    <dgm:pt modelId="{AB034BA9-97A5-4960-A270-327B11F19DA7}" type="pres">
      <dgm:prSet presAssocID="{EDFB16A7-BA70-498A-8B8B-361B9DCA3AC7}" presName="sibTrans" presStyleLbl="sibTrans2D1" presStyleIdx="0" presStyleCnt="0"/>
      <dgm:spPr/>
    </dgm:pt>
    <dgm:pt modelId="{E4631215-349B-44D3-9A1E-DAFD362D1030}" type="pres">
      <dgm:prSet presAssocID="{93FDD739-F360-46C8-A4C0-FF7C8522ED13}" presName="compNode" presStyleCnt="0"/>
      <dgm:spPr/>
    </dgm:pt>
    <dgm:pt modelId="{F246ABE7-0F1A-44F9-A304-707D538D26BE}" type="pres">
      <dgm:prSet presAssocID="{93FDD739-F360-46C8-A4C0-FF7C8522ED13}" presName="node" presStyleLbl="node1" presStyleIdx="1" presStyleCnt="3">
        <dgm:presLayoutVars>
          <dgm:bulletEnabled val="1"/>
        </dgm:presLayoutVars>
      </dgm:prSet>
      <dgm:spPr/>
    </dgm:pt>
    <dgm:pt modelId="{477479B4-10B1-4892-992B-6EFCE202AC51}" type="pres">
      <dgm:prSet presAssocID="{93FDD739-F360-46C8-A4C0-FF7C8522ED13}" presName="invisiNode" presStyleLbl="node1" presStyleIdx="1" presStyleCnt="3"/>
      <dgm:spPr/>
    </dgm:pt>
    <dgm:pt modelId="{6C2CA1FE-B466-4CEA-B0BE-F1EA7ACE4EA2}" type="pres">
      <dgm:prSet presAssocID="{93FDD739-F360-46C8-A4C0-FF7C8522ED13}" presName="imagNode" presStyleLbl="fgImgPlace1" presStyleIdx="1" presStyleCnt="3" custScaleX="55319" custScaleY="78599" custLinFactNeighborX="-5674" custLinFactNeighborY="3788"/>
      <dgm:spPr>
        <a:blipFill rotWithShape="1">
          <a:blip xmlns:r="http://schemas.openxmlformats.org/officeDocument/2006/relationships" r:embed="rId2"/>
          <a:stretch>
            <a:fillRect/>
          </a:stretch>
        </a:blipFill>
      </dgm:spPr>
    </dgm:pt>
    <dgm:pt modelId="{C6ED184B-1E4F-42AC-A1A8-55813CCD7B0D}" type="pres">
      <dgm:prSet presAssocID="{041268B4-F5C6-475B-BD4F-988AE473C6A1}" presName="sibTrans" presStyleLbl="sibTrans2D1" presStyleIdx="0" presStyleCnt="0"/>
      <dgm:spPr/>
    </dgm:pt>
    <dgm:pt modelId="{7A567B55-C8AA-48A7-B549-8F26DD3282A7}" type="pres">
      <dgm:prSet presAssocID="{CC2452E7-8E7D-466D-BCFF-1D81C20DACF9}" presName="compNode" presStyleCnt="0"/>
      <dgm:spPr/>
    </dgm:pt>
    <dgm:pt modelId="{07FE0A59-B894-40E4-AC24-D018DAE47739}" type="pres">
      <dgm:prSet presAssocID="{CC2452E7-8E7D-466D-BCFF-1D81C20DACF9}" presName="node" presStyleLbl="node1" presStyleIdx="2" presStyleCnt="3">
        <dgm:presLayoutVars>
          <dgm:bulletEnabled val="1"/>
        </dgm:presLayoutVars>
      </dgm:prSet>
      <dgm:spPr/>
    </dgm:pt>
    <dgm:pt modelId="{E1D846F7-F7A0-4EF8-81F2-AA12AC5B1CDF}" type="pres">
      <dgm:prSet presAssocID="{CC2452E7-8E7D-466D-BCFF-1D81C20DACF9}" presName="invisiNode" presStyleLbl="node1" presStyleIdx="2" presStyleCnt="3"/>
      <dgm:spPr/>
    </dgm:pt>
    <dgm:pt modelId="{4D18AF79-D2F9-45A6-BFF8-89FCA1E0219B}" type="pres">
      <dgm:prSet presAssocID="{CC2452E7-8E7D-466D-BCFF-1D81C20DACF9}" presName="imagNode" presStyleLbl="fgImgPlace1" presStyleIdx="2" presStyleCnt="3" custScaleX="80993" custScaleY="107008" custLinFactNeighborX="-3263" custLinFactNeighborY="0"/>
      <dgm:spPr>
        <a:blipFill rotWithShape="1">
          <a:blip xmlns:r="http://schemas.openxmlformats.org/officeDocument/2006/relationships" r:embed="rId3"/>
          <a:stretch>
            <a:fillRect/>
          </a:stretch>
        </a:blipFill>
      </dgm:spPr>
    </dgm:pt>
  </dgm:ptLst>
  <dgm:cxnLst>
    <dgm:cxn modelId="{4572F808-A211-4303-BC5D-8B85D6421288}" type="presOf" srcId="{244A0CA1-B489-4ABB-B346-ECD3159100AA}" destId="{6AF751DA-0E6E-486D-BD98-00E6060964FB}" srcOrd="0" destOrd="0" presId="urn:microsoft.com/office/officeart/2005/8/layout/pList2"/>
    <dgm:cxn modelId="{7305C05F-1385-4BD2-8BB8-E9DEEEAE2429}" type="presOf" srcId="{EDFB16A7-BA70-498A-8B8B-361B9DCA3AC7}" destId="{AB034BA9-97A5-4960-A270-327B11F19DA7}" srcOrd="0" destOrd="0" presId="urn:microsoft.com/office/officeart/2005/8/layout/pList2"/>
    <dgm:cxn modelId="{0B65076A-AA5A-426F-A108-1EEA8D410D4D}" srcId="{C868F656-B198-409B-AE0A-E35947E07CDD}" destId="{93FDD739-F360-46C8-A4C0-FF7C8522ED13}" srcOrd="1" destOrd="0" parTransId="{B1C6B771-1760-46F8-A52D-3BD361D7D6CF}" sibTransId="{041268B4-F5C6-475B-BD4F-988AE473C6A1}"/>
    <dgm:cxn modelId="{CA7E0674-6ABE-4BDB-BB60-D79AB7632C1C}" type="presOf" srcId="{93FDD739-F360-46C8-A4C0-FF7C8522ED13}" destId="{F246ABE7-0F1A-44F9-A304-707D538D26BE}" srcOrd="0" destOrd="0" presId="urn:microsoft.com/office/officeart/2005/8/layout/pList2"/>
    <dgm:cxn modelId="{16D65885-3051-4ADD-95BA-312E37EF61BF}" srcId="{C868F656-B198-409B-AE0A-E35947E07CDD}" destId="{CC2452E7-8E7D-466D-BCFF-1D81C20DACF9}" srcOrd="2" destOrd="0" parTransId="{20AD456B-380F-4281-9B50-75E8D82F1D6F}" sibTransId="{3039E087-7598-48CF-8232-D1D406B9EF7B}"/>
    <dgm:cxn modelId="{F52442B6-A04C-474E-9D7D-04FC21936A35}" type="presOf" srcId="{CC2452E7-8E7D-466D-BCFF-1D81C20DACF9}" destId="{07FE0A59-B894-40E4-AC24-D018DAE47739}" srcOrd="0" destOrd="0" presId="urn:microsoft.com/office/officeart/2005/8/layout/pList2"/>
    <dgm:cxn modelId="{732D7FB9-E3E6-4595-AB75-D7B3AAC3D106}" srcId="{C868F656-B198-409B-AE0A-E35947E07CDD}" destId="{244A0CA1-B489-4ABB-B346-ECD3159100AA}" srcOrd="0" destOrd="0" parTransId="{8EC438F7-C74A-42FD-8E43-4CAAFDAF2841}" sibTransId="{EDFB16A7-BA70-498A-8B8B-361B9DCA3AC7}"/>
    <dgm:cxn modelId="{5138F9BB-172C-42EB-BAA8-ABDBB6C940B8}" type="presOf" srcId="{041268B4-F5C6-475B-BD4F-988AE473C6A1}" destId="{C6ED184B-1E4F-42AC-A1A8-55813CCD7B0D}" srcOrd="0" destOrd="0" presId="urn:microsoft.com/office/officeart/2005/8/layout/pList2"/>
    <dgm:cxn modelId="{F06DEAFE-8D31-4295-9113-1FFBBE25AA01}" type="presOf" srcId="{C868F656-B198-409B-AE0A-E35947E07CDD}" destId="{7E05A0B9-05F3-4E98-A41D-B5D2EBFB6558}" srcOrd="0" destOrd="0" presId="urn:microsoft.com/office/officeart/2005/8/layout/pList2"/>
    <dgm:cxn modelId="{E65D0972-3141-4DA0-B803-16184B8FF869}" type="presParOf" srcId="{7E05A0B9-05F3-4E98-A41D-B5D2EBFB6558}" destId="{333A90F1-D63E-4742-A136-82C25EB04957}" srcOrd="0" destOrd="0" presId="urn:microsoft.com/office/officeart/2005/8/layout/pList2"/>
    <dgm:cxn modelId="{E402FD98-CFE0-4FE1-854E-236FCA62C956}" type="presParOf" srcId="{7E05A0B9-05F3-4E98-A41D-B5D2EBFB6558}" destId="{98AC4502-2006-4E98-9F30-1D60DD1D0A53}" srcOrd="1" destOrd="0" presId="urn:microsoft.com/office/officeart/2005/8/layout/pList2"/>
    <dgm:cxn modelId="{D075DC11-5182-43F7-8458-356D2E4A6E95}" type="presParOf" srcId="{98AC4502-2006-4E98-9F30-1D60DD1D0A53}" destId="{510AB21F-BF85-419B-8CD5-485646CCC697}" srcOrd="0" destOrd="0" presId="urn:microsoft.com/office/officeart/2005/8/layout/pList2"/>
    <dgm:cxn modelId="{4D76813C-EF56-414B-8EAC-4EB0D90DB0B9}" type="presParOf" srcId="{510AB21F-BF85-419B-8CD5-485646CCC697}" destId="{6AF751DA-0E6E-486D-BD98-00E6060964FB}" srcOrd="0" destOrd="0" presId="urn:microsoft.com/office/officeart/2005/8/layout/pList2"/>
    <dgm:cxn modelId="{359E7FBC-B959-4C03-822F-333F34449789}" type="presParOf" srcId="{510AB21F-BF85-419B-8CD5-485646CCC697}" destId="{D22CE59E-ACED-49EB-A844-68BAB23E7040}" srcOrd="1" destOrd="0" presId="urn:microsoft.com/office/officeart/2005/8/layout/pList2"/>
    <dgm:cxn modelId="{5A160400-6091-4519-8F4C-E5EC20E9FF6A}" type="presParOf" srcId="{510AB21F-BF85-419B-8CD5-485646CCC697}" destId="{1DBAE034-751C-4509-ACA6-7AB53F9919E6}" srcOrd="2" destOrd="0" presId="urn:microsoft.com/office/officeart/2005/8/layout/pList2"/>
    <dgm:cxn modelId="{55F41A67-BE46-440E-81DF-B0A1B3CBFE3D}" type="presParOf" srcId="{98AC4502-2006-4E98-9F30-1D60DD1D0A53}" destId="{AB034BA9-97A5-4960-A270-327B11F19DA7}" srcOrd="1" destOrd="0" presId="urn:microsoft.com/office/officeart/2005/8/layout/pList2"/>
    <dgm:cxn modelId="{3AA62159-CCC6-488E-AE99-C863B166A7D2}" type="presParOf" srcId="{98AC4502-2006-4E98-9F30-1D60DD1D0A53}" destId="{E4631215-349B-44D3-9A1E-DAFD362D1030}" srcOrd="2" destOrd="0" presId="urn:microsoft.com/office/officeart/2005/8/layout/pList2"/>
    <dgm:cxn modelId="{DEC6C459-7309-4B4C-A9C6-588B3271A9C4}" type="presParOf" srcId="{E4631215-349B-44D3-9A1E-DAFD362D1030}" destId="{F246ABE7-0F1A-44F9-A304-707D538D26BE}" srcOrd="0" destOrd="0" presId="urn:microsoft.com/office/officeart/2005/8/layout/pList2"/>
    <dgm:cxn modelId="{72C279BC-9B96-4A95-9B0C-96F085AAC78C}" type="presParOf" srcId="{E4631215-349B-44D3-9A1E-DAFD362D1030}" destId="{477479B4-10B1-4892-992B-6EFCE202AC51}" srcOrd="1" destOrd="0" presId="urn:microsoft.com/office/officeart/2005/8/layout/pList2"/>
    <dgm:cxn modelId="{643BB6D0-0866-44A7-8546-83AE4AFEE8FF}" type="presParOf" srcId="{E4631215-349B-44D3-9A1E-DAFD362D1030}" destId="{6C2CA1FE-B466-4CEA-B0BE-F1EA7ACE4EA2}" srcOrd="2" destOrd="0" presId="urn:microsoft.com/office/officeart/2005/8/layout/pList2"/>
    <dgm:cxn modelId="{5920FAD7-4966-4729-B2AD-09379EC0AD85}" type="presParOf" srcId="{98AC4502-2006-4E98-9F30-1D60DD1D0A53}" destId="{C6ED184B-1E4F-42AC-A1A8-55813CCD7B0D}" srcOrd="3" destOrd="0" presId="urn:microsoft.com/office/officeart/2005/8/layout/pList2"/>
    <dgm:cxn modelId="{85034CD3-3B40-4857-8A6E-1DA34BB3397E}" type="presParOf" srcId="{98AC4502-2006-4E98-9F30-1D60DD1D0A53}" destId="{7A567B55-C8AA-48A7-B549-8F26DD3282A7}" srcOrd="4" destOrd="0" presId="urn:microsoft.com/office/officeart/2005/8/layout/pList2"/>
    <dgm:cxn modelId="{D433D7F9-9F36-4B4C-A907-6879B576B580}" type="presParOf" srcId="{7A567B55-C8AA-48A7-B549-8F26DD3282A7}" destId="{07FE0A59-B894-40E4-AC24-D018DAE47739}" srcOrd="0" destOrd="0" presId="urn:microsoft.com/office/officeart/2005/8/layout/pList2"/>
    <dgm:cxn modelId="{4EC68E91-10E5-42F7-A8E5-1FFF577D1FB6}" type="presParOf" srcId="{7A567B55-C8AA-48A7-B549-8F26DD3282A7}" destId="{E1D846F7-F7A0-4EF8-81F2-AA12AC5B1CDF}" srcOrd="1" destOrd="0" presId="urn:microsoft.com/office/officeart/2005/8/layout/pList2"/>
    <dgm:cxn modelId="{B56EC355-1543-451B-B9FB-49BD0ABEADE3}" type="presParOf" srcId="{7A567B55-C8AA-48A7-B549-8F26DD3282A7}" destId="{4D18AF79-D2F9-45A6-BFF8-89FCA1E0219B}" srcOrd="2" destOrd="0" presId="urn:microsoft.com/office/officeart/2005/8/layout/p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F131D7F-25E1-4B65-9F0D-BBAC20BD496E}" type="doc">
      <dgm:prSet loTypeId="urn:microsoft.com/office/officeart/2005/8/layout/chart3" loCatId="cycle" qsTypeId="urn:microsoft.com/office/officeart/2005/8/quickstyle/simple1" qsCatId="simple" csTypeId="urn:microsoft.com/office/officeart/2005/8/colors/colorful1" csCatId="colorful" phldr="1"/>
      <dgm:spPr/>
    </dgm:pt>
    <dgm:pt modelId="{8952E79C-735B-441C-9495-E432E26D98EE}">
      <dgm:prSet phldrT="[Text]" custT="1"/>
      <dgm:spPr/>
      <dgm:t>
        <a:bodyPr/>
        <a:lstStyle/>
        <a:p>
          <a:r>
            <a:rPr lang="en-US" sz="2400" dirty="0"/>
            <a:t>Design</a:t>
          </a:r>
        </a:p>
      </dgm:t>
    </dgm:pt>
    <dgm:pt modelId="{6ED37BDB-FBA1-4BB5-B223-53FF8F7DE4E5}" type="parTrans" cxnId="{46D441A5-D1C8-41C2-8BC4-DCDB8E02C044}">
      <dgm:prSet/>
      <dgm:spPr/>
      <dgm:t>
        <a:bodyPr/>
        <a:lstStyle/>
        <a:p>
          <a:endParaRPr lang="en-US"/>
        </a:p>
      </dgm:t>
    </dgm:pt>
    <dgm:pt modelId="{98AAA717-C81C-44AD-90B9-0A5B580137FD}" type="sibTrans" cxnId="{46D441A5-D1C8-41C2-8BC4-DCDB8E02C044}">
      <dgm:prSet/>
      <dgm:spPr/>
      <dgm:t>
        <a:bodyPr/>
        <a:lstStyle/>
        <a:p>
          <a:endParaRPr lang="en-US"/>
        </a:p>
      </dgm:t>
    </dgm:pt>
    <dgm:pt modelId="{E6A652A6-0BFB-4521-9918-B08C317D9C04}">
      <dgm:prSet phldrT="[Text]" custT="1"/>
      <dgm:spPr/>
      <dgm:t>
        <a:bodyPr/>
        <a:lstStyle/>
        <a:p>
          <a:r>
            <a:rPr lang="en-US" sz="2200" dirty="0"/>
            <a:t>Testing</a:t>
          </a:r>
        </a:p>
      </dgm:t>
    </dgm:pt>
    <dgm:pt modelId="{6DDC16BB-B17E-48BC-9105-F1765453B14E}" type="parTrans" cxnId="{54456A5C-650F-4E36-95C8-236676AC5527}">
      <dgm:prSet/>
      <dgm:spPr/>
      <dgm:t>
        <a:bodyPr/>
        <a:lstStyle/>
        <a:p>
          <a:endParaRPr lang="en-US"/>
        </a:p>
      </dgm:t>
    </dgm:pt>
    <dgm:pt modelId="{F590150A-0330-4C1B-AE92-190D5B46FD44}" type="sibTrans" cxnId="{54456A5C-650F-4E36-95C8-236676AC5527}">
      <dgm:prSet/>
      <dgm:spPr/>
      <dgm:t>
        <a:bodyPr/>
        <a:lstStyle/>
        <a:p>
          <a:endParaRPr lang="en-US"/>
        </a:p>
      </dgm:t>
    </dgm:pt>
    <dgm:pt modelId="{D3666266-2A64-4275-9254-C51449E86D58}">
      <dgm:prSet phldrT="[Text]" custT="1"/>
      <dgm:spPr/>
      <dgm:t>
        <a:bodyPr/>
        <a:lstStyle/>
        <a:p>
          <a:r>
            <a:rPr lang="en-US" sz="1800" dirty="0"/>
            <a:t>Development</a:t>
          </a:r>
        </a:p>
      </dgm:t>
    </dgm:pt>
    <dgm:pt modelId="{3C0E6F4B-BA4F-4EBA-BB54-46C45CEA9B65}" type="parTrans" cxnId="{4D24F567-48BD-4CCB-A7F6-91F7A89B14B8}">
      <dgm:prSet/>
      <dgm:spPr/>
      <dgm:t>
        <a:bodyPr/>
        <a:lstStyle/>
        <a:p>
          <a:endParaRPr lang="en-US"/>
        </a:p>
      </dgm:t>
    </dgm:pt>
    <dgm:pt modelId="{88AD51E9-226E-42DB-8628-697C08E17F3A}" type="sibTrans" cxnId="{4D24F567-48BD-4CCB-A7F6-91F7A89B14B8}">
      <dgm:prSet/>
      <dgm:spPr/>
      <dgm:t>
        <a:bodyPr/>
        <a:lstStyle/>
        <a:p>
          <a:endParaRPr lang="en-US"/>
        </a:p>
      </dgm:t>
    </dgm:pt>
    <dgm:pt modelId="{116F6D38-9B51-460B-875A-21E8D0920A12}">
      <dgm:prSet phldrT="[Text]"/>
      <dgm:spPr/>
      <dgm:t>
        <a:bodyPr/>
        <a:lstStyle/>
        <a:p>
          <a:r>
            <a:rPr lang="en-US" dirty="0"/>
            <a:t>Evolution/Finalize</a:t>
          </a:r>
        </a:p>
      </dgm:t>
    </dgm:pt>
    <dgm:pt modelId="{4AE0C609-CD5D-4F51-8014-2273B851EC38}" type="parTrans" cxnId="{FB57ED24-901E-4FEC-B329-B73E0A1C46A3}">
      <dgm:prSet/>
      <dgm:spPr/>
      <dgm:t>
        <a:bodyPr/>
        <a:lstStyle/>
        <a:p>
          <a:endParaRPr lang="en-US"/>
        </a:p>
      </dgm:t>
    </dgm:pt>
    <dgm:pt modelId="{66995AB0-9512-40B6-A74B-95272B91B584}" type="sibTrans" cxnId="{FB57ED24-901E-4FEC-B329-B73E0A1C46A3}">
      <dgm:prSet/>
      <dgm:spPr/>
      <dgm:t>
        <a:bodyPr/>
        <a:lstStyle/>
        <a:p>
          <a:endParaRPr lang="en-US"/>
        </a:p>
      </dgm:t>
    </dgm:pt>
    <dgm:pt modelId="{4971FF1D-C367-4360-BBD2-10DF4290B7AD}">
      <dgm:prSet phldrT="[Text]" custT="1"/>
      <dgm:spPr/>
      <dgm:t>
        <a:bodyPr/>
        <a:lstStyle/>
        <a:p>
          <a:r>
            <a:rPr lang="en-US" sz="2200" dirty="0"/>
            <a:t>Analyze</a:t>
          </a:r>
        </a:p>
      </dgm:t>
    </dgm:pt>
    <dgm:pt modelId="{7B4B2A51-A44E-4FC5-94A4-59BA9DC125FA}" type="parTrans" cxnId="{115151FD-DFD6-4584-B10E-47FC93CD4C3D}">
      <dgm:prSet/>
      <dgm:spPr/>
      <dgm:t>
        <a:bodyPr/>
        <a:lstStyle/>
        <a:p>
          <a:endParaRPr lang="en-US"/>
        </a:p>
      </dgm:t>
    </dgm:pt>
    <dgm:pt modelId="{A5154320-C4A9-4D38-8C19-D80CA193E445}" type="sibTrans" cxnId="{115151FD-DFD6-4584-B10E-47FC93CD4C3D}">
      <dgm:prSet/>
      <dgm:spPr/>
      <dgm:t>
        <a:bodyPr/>
        <a:lstStyle/>
        <a:p>
          <a:endParaRPr lang="en-US"/>
        </a:p>
      </dgm:t>
    </dgm:pt>
    <dgm:pt modelId="{BD7EDF41-C850-4C4F-BDF2-29108436793F}" type="pres">
      <dgm:prSet presAssocID="{1F131D7F-25E1-4B65-9F0D-BBAC20BD496E}" presName="compositeShape" presStyleCnt="0">
        <dgm:presLayoutVars>
          <dgm:chMax val="7"/>
          <dgm:dir/>
          <dgm:resizeHandles val="exact"/>
        </dgm:presLayoutVars>
      </dgm:prSet>
      <dgm:spPr/>
    </dgm:pt>
    <dgm:pt modelId="{3DDEEB2E-04FA-46C7-9CD2-D4B91954BCDD}" type="pres">
      <dgm:prSet presAssocID="{1F131D7F-25E1-4B65-9F0D-BBAC20BD496E}" presName="wedge1" presStyleLbl="node1" presStyleIdx="0" presStyleCnt="5"/>
      <dgm:spPr/>
    </dgm:pt>
    <dgm:pt modelId="{B5AC7AEC-05DD-48D2-963D-6ADE082A2087}" type="pres">
      <dgm:prSet presAssocID="{1F131D7F-25E1-4B65-9F0D-BBAC20BD496E}" presName="wedge1Tx" presStyleLbl="node1" presStyleIdx="0" presStyleCnt="5">
        <dgm:presLayoutVars>
          <dgm:chMax val="0"/>
          <dgm:chPref val="0"/>
          <dgm:bulletEnabled val="1"/>
        </dgm:presLayoutVars>
      </dgm:prSet>
      <dgm:spPr/>
    </dgm:pt>
    <dgm:pt modelId="{E7317FC3-DF87-4C82-987A-5DC7A58AD7B1}" type="pres">
      <dgm:prSet presAssocID="{1F131D7F-25E1-4B65-9F0D-BBAC20BD496E}" presName="wedge2" presStyleLbl="node1" presStyleIdx="1" presStyleCnt="5"/>
      <dgm:spPr/>
    </dgm:pt>
    <dgm:pt modelId="{FAA220E1-3AB7-4FBD-B636-035A342BAE38}" type="pres">
      <dgm:prSet presAssocID="{1F131D7F-25E1-4B65-9F0D-BBAC20BD496E}" presName="wedge2Tx" presStyleLbl="node1" presStyleIdx="1" presStyleCnt="5">
        <dgm:presLayoutVars>
          <dgm:chMax val="0"/>
          <dgm:chPref val="0"/>
          <dgm:bulletEnabled val="1"/>
        </dgm:presLayoutVars>
      </dgm:prSet>
      <dgm:spPr/>
    </dgm:pt>
    <dgm:pt modelId="{7B2FA359-BB79-4442-937E-B8B7678E6A5D}" type="pres">
      <dgm:prSet presAssocID="{1F131D7F-25E1-4B65-9F0D-BBAC20BD496E}" presName="wedge3" presStyleLbl="node1" presStyleIdx="2" presStyleCnt="5"/>
      <dgm:spPr/>
    </dgm:pt>
    <dgm:pt modelId="{17045F8A-2E15-409E-8AC8-3CC97420512D}" type="pres">
      <dgm:prSet presAssocID="{1F131D7F-25E1-4B65-9F0D-BBAC20BD496E}" presName="wedge3Tx" presStyleLbl="node1" presStyleIdx="2" presStyleCnt="5">
        <dgm:presLayoutVars>
          <dgm:chMax val="0"/>
          <dgm:chPref val="0"/>
          <dgm:bulletEnabled val="1"/>
        </dgm:presLayoutVars>
      </dgm:prSet>
      <dgm:spPr/>
    </dgm:pt>
    <dgm:pt modelId="{996952E2-D87F-47D7-9EE8-FF3C4FAB589C}" type="pres">
      <dgm:prSet presAssocID="{1F131D7F-25E1-4B65-9F0D-BBAC20BD496E}" presName="wedge4" presStyleLbl="node1" presStyleIdx="3" presStyleCnt="5"/>
      <dgm:spPr/>
    </dgm:pt>
    <dgm:pt modelId="{6AB0FCDC-48C7-47CE-80D5-355AAD5FEAC5}" type="pres">
      <dgm:prSet presAssocID="{1F131D7F-25E1-4B65-9F0D-BBAC20BD496E}" presName="wedge4Tx" presStyleLbl="node1" presStyleIdx="3" presStyleCnt="5">
        <dgm:presLayoutVars>
          <dgm:chMax val="0"/>
          <dgm:chPref val="0"/>
          <dgm:bulletEnabled val="1"/>
        </dgm:presLayoutVars>
      </dgm:prSet>
      <dgm:spPr/>
    </dgm:pt>
    <dgm:pt modelId="{3840F3C1-37E0-4D79-B2BC-A08DDB40071D}" type="pres">
      <dgm:prSet presAssocID="{1F131D7F-25E1-4B65-9F0D-BBAC20BD496E}" presName="wedge5" presStyleLbl="node1" presStyleIdx="4" presStyleCnt="5"/>
      <dgm:spPr/>
    </dgm:pt>
    <dgm:pt modelId="{0F10F85F-8689-4441-9464-305217F80D53}" type="pres">
      <dgm:prSet presAssocID="{1F131D7F-25E1-4B65-9F0D-BBAC20BD496E}" presName="wedge5Tx" presStyleLbl="node1" presStyleIdx="4" presStyleCnt="5">
        <dgm:presLayoutVars>
          <dgm:chMax val="0"/>
          <dgm:chPref val="0"/>
          <dgm:bulletEnabled val="1"/>
        </dgm:presLayoutVars>
      </dgm:prSet>
      <dgm:spPr/>
    </dgm:pt>
  </dgm:ptLst>
  <dgm:cxnLst>
    <dgm:cxn modelId="{167B4902-25C3-4829-844C-9DF6730EB524}" type="presOf" srcId="{D3666266-2A64-4275-9254-C51449E86D58}" destId="{FAA220E1-3AB7-4FBD-B636-035A342BAE38}" srcOrd="1" destOrd="0" presId="urn:microsoft.com/office/officeart/2005/8/layout/chart3"/>
    <dgm:cxn modelId="{FB57ED24-901E-4FEC-B329-B73E0A1C46A3}" srcId="{1F131D7F-25E1-4B65-9F0D-BBAC20BD496E}" destId="{116F6D38-9B51-460B-875A-21E8D0920A12}" srcOrd="3" destOrd="0" parTransId="{4AE0C609-CD5D-4F51-8014-2273B851EC38}" sibTransId="{66995AB0-9512-40B6-A74B-95272B91B584}"/>
    <dgm:cxn modelId="{54583B5C-425F-44BA-81EE-F62612CA5B3B}" type="presOf" srcId="{4971FF1D-C367-4360-BBD2-10DF4290B7AD}" destId="{3840F3C1-37E0-4D79-B2BC-A08DDB40071D}" srcOrd="0" destOrd="0" presId="urn:microsoft.com/office/officeart/2005/8/layout/chart3"/>
    <dgm:cxn modelId="{54456A5C-650F-4E36-95C8-236676AC5527}" srcId="{1F131D7F-25E1-4B65-9F0D-BBAC20BD496E}" destId="{E6A652A6-0BFB-4521-9918-B08C317D9C04}" srcOrd="2" destOrd="0" parTransId="{6DDC16BB-B17E-48BC-9105-F1765453B14E}" sibTransId="{F590150A-0330-4C1B-AE92-190D5B46FD44}"/>
    <dgm:cxn modelId="{4D24F567-48BD-4CCB-A7F6-91F7A89B14B8}" srcId="{1F131D7F-25E1-4B65-9F0D-BBAC20BD496E}" destId="{D3666266-2A64-4275-9254-C51449E86D58}" srcOrd="1" destOrd="0" parTransId="{3C0E6F4B-BA4F-4EBA-BB54-46C45CEA9B65}" sibTransId="{88AD51E9-226E-42DB-8628-697C08E17F3A}"/>
    <dgm:cxn modelId="{3FEDC368-D5F0-4F96-B86B-6AF8BC8BE378}" type="presOf" srcId="{116F6D38-9B51-460B-875A-21E8D0920A12}" destId="{6AB0FCDC-48C7-47CE-80D5-355AAD5FEAC5}" srcOrd="1" destOrd="0" presId="urn:microsoft.com/office/officeart/2005/8/layout/chart3"/>
    <dgm:cxn modelId="{B7F8A76E-79E0-459B-858B-EE7A53BB08CF}" type="presOf" srcId="{E6A652A6-0BFB-4521-9918-B08C317D9C04}" destId="{17045F8A-2E15-409E-8AC8-3CC97420512D}" srcOrd="1" destOrd="0" presId="urn:microsoft.com/office/officeart/2005/8/layout/chart3"/>
    <dgm:cxn modelId="{22AC4253-402C-486F-8591-9E2F0300BA8E}" type="presOf" srcId="{8952E79C-735B-441C-9495-E432E26D98EE}" destId="{3DDEEB2E-04FA-46C7-9CD2-D4B91954BCDD}" srcOrd="0" destOrd="0" presId="urn:microsoft.com/office/officeart/2005/8/layout/chart3"/>
    <dgm:cxn modelId="{15FF118C-BDE8-4576-BFEC-FE42FDCA7555}" type="presOf" srcId="{4971FF1D-C367-4360-BBD2-10DF4290B7AD}" destId="{0F10F85F-8689-4441-9464-305217F80D53}" srcOrd="1" destOrd="0" presId="urn:microsoft.com/office/officeart/2005/8/layout/chart3"/>
    <dgm:cxn modelId="{2396449A-C8AD-4790-8393-BF75EDD780D9}" type="presOf" srcId="{D3666266-2A64-4275-9254-C51449E86D58}" destId="{E7317FC3-DF87-4C82-987A-5DC7A58AD7B1}" srcOrd="0" destOrd="0" presId="urn:microsoft.com/office/officeart/2005/8/layout/chart3"/>
    <dgm:cxn modelId="{7D8A0DA1-6091-412E-B698-E82E96E5DC78}" type="presOf" srcId="{E6A652A6-0BFB-4521-9918-B08C317D9C04}" destId="{7B2FA359-BB79-4442-937E-B8B7678E6A5D}" srcOrd="0" destOrd="0" presId="urn:microsoft.com/office/officeart/2005/8/layout/chart3"/>
    <dgm:cxn modelId="{46D441A5-D1C8-41C2-8BC4-DCDB8E02C044}" srcId="{1F131D7F-25E1-4B65-9F0D-BBAC20BD496E}" destId="{8952E79C-735B-441C-9495-E432E26D98EE}" srcOrd="0" destOrd="0" parTransId="{6ED37BDB-FBA1-4BB5-B223-53FF8F7DE4E5}" sibTransId="{98AAA717-C81C-44AD-90B9-0A5B580137FD}"/>
    <dgm:cxn modelId="{A71C25CF-B830-41E4-96FD-A17E07F90294}" type="presOf" srcId="{1F131D7F-25E1-4B65-9F0D-BBAC20BD496E}" destId="{BD7EDF41-C850-4C4F-BDF2-29108436793F}" srcOrd="0" destOrd="0" presId="urn:microsoft.com/office/officeart/2005/8/layout/chart3"/>
    <dgm:cxn modelId="{079B16D9-88AF-4582-AF73-430C6495E9E5}" type="presOf" srcId="{8952E79C-735B-441C-9495-E432E26D98EE}" destId="{B5AC7AEC-05DD-48D2-963D-6ADE082A2087}" srcOrd="1" destOrd="0" presId="urn:microsoft.com/office/officeart/2005/8/layout/chart3"/>
    <dgm:cxn modelId="{ABA159DA-AB69-4881-A6B2-98401B7BF9AC}" type="presOf" srcId="{116F6D38-9B51-460B-875A-21E8D0920A12}" destId="{996952E2-D87F-47D7-9EE8-FF3C4FAB589C}" srcOrd="0" destOrd="0" presId="urn:microsoft.com/office/officeart/2005/8/layout/chart3"/>
    <dgm:cxn modelId="{115151FD-DFD6-4584-B10E-47FC93CD4C3D}" srcId="{1F131D7F-25E1-4B65-9F0D-BBAC20BD496E}" destId="{4971FF1D-C367-4360-BBD2-10DF4290B7AD}" srcOrd="4" destOrd="0" parTransId="{7B4B2A51-A44E-4FC5-94A4-59BA9DC125FA}" sibTransId="{A5154320-C4A9-4D38-8C19-D80CA193E445}"/>
    <dgm:cxn modelId="{442B3E59-A98B-4A57-A51E-8FB55652D098}" type="presParOf" srcId="{BD7EDF41-C850-4C4F-BDF2-29108436793F}" destId="{3DDEEB2E-04FA-46C7-9CD2-D4B91954BCDD}" srcOrd="0" destOrd="0" presId="urn:microsoft.com/office/officeart/2005/8/layout/chart3"/>
    <dgm:cxn modelId="{556F1C9D-E939-4252-928E-5F35A16281E2}" type="presParOf" srcId="{BD7EDF41-C850-4C4F-BDF2-29108436793F}" destId="{B5AC7AEC-05DD-48D2-963D-6ADE082A2087}" srcOrd="1" destOrd="0" presId="urn:microsoft.com/office/officeart/2005/8/layout/chart3"/>
    <dgm:cxn modelId="{C5660480-87D8-40DA-B3F8-58D7C7CFFFBA}" type="presParOf" srcId="{BD7EDF41-C850-4C4F-BDF2-29108436793F}" destId="{E7317FC3-DF87-4C82-987A-5DC7A58AD7B1}" srcOrd="2" destOrd="0" presId="urn:microsoft.com/office/officeart/2005/8/layout/chart3"/>
    <dgm:cxn modelId="{66592D72-361C-44CC-AA07-14D847DB14FA}" type="presParOf" srcId="{BD7EDF41-C850-4C4F-BDF2-29108436793F}" destId="{FAA220E1-3AB7-4FBD-B636-035A342BAE38}" srcOrd="3" destOrd="0" presId="urn:microsoft.com/office/officeart/2005/8/layout/chart3"/>
    <dgm:cxn modelId="{B2673878-1B28-45D7-B8C5-38A12D0893D7}" type="presParOf" srcId="{BD7EDF41-C850-4C4F-BDF2-29108436793F}" destId="{7B2FA359-BB79-4442-937E-B8B7678E6A5D}" srcOrd="4" destOrd="0" presId="urn:microsoft.com/office/officeart/2005/8/layout/chart3"/>
    <dgm:cxn modelId="{F77B67CD-FDDA-45D1-AE21-920440CE64E9}" type="presParOf" srcId="{BD7EDF41-C850-4C4F-BDF2-29108436793F}" destId="{17045F8A-2E15-409E-8AC8-3CC97420512D}" srcOrd="5" destOrd="0" presId="urn:microsoft.com/office/officeart/2005/8/layout/chart3"/>
    <dgm:cxn modelId="{DC7E5BB0-6C13-46C2-8473-D59761F9044F}" type="presParOf" srcId="{BD7EDF41-C850-4C4F-BDF2-29108436793F}" destId="{996952E2-D87F-47D7-9EE8-FF3C4FAB589C}" srcOrd="6" destOrd="0" presId="urn:microsoft.com/office/officeart/2005/8/layout/chart3"/>
    <dgm:cxn modelId="{72E9C7A4-1FF7-4551-8C9D-BEF8359C357D}" type="presParOf" srcId="{BD7EDF41-C850-4C4F-BDF2-29108436793F}" destId="{6AB0FCDC-48C7-47CE-80D5-355AAD5FEAC5}" srcOrd="7" destOrd="0" presId="urn:microsoft.com/office/officeart/2005/8/layout/chart3"/>
    <dgm:cxn modelId="{9DB6A034-957E-4F81-95F3-5E9B4C16D1F4}" type="presParOf" srcId="{BD7EDF41-C850-4C4F-BDF2-29108436793F}" destId="{3840F3C1-37E0-4D79-B2BC-A08DDB40071D}" srcOrd="8" destOrd="0" presId="urn:microsoft.com/office/officeart/2005/8/layout/chart3"/>
    <dgm:cxn modelId="{4C598E25-3A7C-48C2-A4D7-E4189D4310B5}" type="presParOf" srcId="{BD7EDF41-C850-4C4F-BDF2-29108436793F}" destId="{0F10F85F-8689-4441-9464-305217F80D53}" srcOrd="9"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F131D7F-25E1-4B65-9F0D-BBAC20BD496E}" type="doc">
      <dgm:prSet loTypeId="urn:microsoft.com/office/officeart/2005/8/layout/chart3" loCatId="cycle" qsTypeId="urn:microsoft.com/office/officeart/2005/8/quickstyle/simple1" qsCatId="simple" csTypeId="urn:microsoft.com/office/officeart/2005/8/colors/colorful1" csCatId="colorful" phldr="1"/>
      <dgm:spPr/>
    </dgm:pt>
    <dgm:pt modelId="{E6A652A6-0BFB-4521-9918-B08C317D9C04}">
      <dgm:prSet phldrT="[Text]" custT="1"/>
      <dgm:spPr/>
      <dgm:t>
        <a:bodyPr/>
        <a:lstStyle/>
        <a:p>
          <a:r>
            <a:rPr lang="en-US" sz="2000" dirty="0"/>
            <a:t>Testing</a:t>
          </a:r>
        </a:p>
      </dgm:t>
    </dgm:pt>
    <dgm:pt modelId="{6DDC16BB-B17E-48BC-9105-F1765453B14E}" type="parTrans" cxnId="{54456A5C-650F-4E36-95C8-236676AC5527}">
      <dgm:prSet/>
      <dgm:spPr/>
      <dgm:t>
        <a:bodyPr/>
        <a:lstStyle/>
        <a:p>
          <a:endParaRPr lang="en-US"/>
        </a:p>
      </dgm:t>
    </dgm:pt>
    <dgm:pt modelId="{F590150A-0330-4C1B-AE92-190D5B46FD44}" type="sibTrans" cxnId="{54456A5C-650F-4E36-95C8-236676AC5527}">
      <dgm:prSet/>
      <dgm:spPr/>
      <dgm:t>
        <a:bodyPr/>
        <a:lstStyle/>
        <a:p>
          <a:endParaRPr lang="en-US"/>
        </a:p>
      </dgm:t>
    </dgm:pt>
    <dgm:pt modelId="{D3666266-2A64-4275-9254-C51449E86D58}">
      <dgm:prSet phldrT="[Text]" custT="1"/>
      <dgm:spPr/>
      <dgm:t>
        <a:bodyPr/>
        <a:lstStyle/>
        <a:p>
          <a:r>
            <a:rPr lang="en-US" sz="2000" dirty="0"/>
            <a:t>Development</a:t>
          </a:r>
        </a:p>
      </dgm:t>
    </dgm:pt>
    <dgm:pt modelId="{3C0E6F4B-BA4F-4EBA-BB54-46C45CEA9B65}" type="parTrans" cxnId="{4D24F567-48BD-4CCB-A7F6-91F7A89B14B8}">
      <dgm:prSet/>
      <dgm:spPr/>
      <dgm:t>
        <a:bodyPr/>
        <a:lstStyle/>
        <a:p>
          <a:endParaRPr lang="en-US"/>
        </a:p>
      </dgm:t>
    </dgm:pt>
    <dgm:pt modelId="{88AD51E9-226E-42DB-8628-697C08E17F3A}" type="sibTrans" cxnId="{4D24F567-48BD-4CCB-A7F6-91F7A89B14B8}">
      <dgm:prSet/>
      <dgm:spPr/>
      <dgm:t>
        <a:bodyPr/>
        <a:lstStyle/>
        <a:p>
          <a:endParaRPr lang="en-US"/>
        </a:p>
      </dgm:t>
    </dgm:pt>
    <dgm:pt modelId="{116F6D38-9B51-460B-875A-21E8D0920A12}">
      <dgm:prSet phldrT="[Text]" custT="1"/>
      <dgm:spPr/>
      <dgm:t>
        <a:bodyPr/>
        <a:lstStyle/>
        <a:p>
          <a:r>
            <a:rPr lang="en-US" sz="1600" dirty="0"/>
            <a:t>Evolution/Finalize</a:t>
          </a:r>
        </a:p>
      </dgm:t>
    </dgm:pt>
    <dgm:pt modelId="{4AE0C609-CD5D-4F51-8014-2273B851EC38}" type="parTrans" cxnId="{FB57ED24-901E-4FEC-B329-B73E0A1C46A3}">
      <dgm:prSet/>
      <dgm:spPr/>
      <dgm:t>
        <a:bodyPr/>
        <a:lstStyle/>
        <a:p>
          <a:endParaRPr lang="en-US"/>
        </a:p>
      </dgm:t>
    </dgm:pt>
    <dgm:pt modelId="{66995AB0-9512-40B6-A74B-95272B91B584}" type="sibTrans" cxnId="{FB57ED24-901E-4FEC-B329-B73E0A1C46A3}">
      <dgm:prSet/>
      <dgm:spPr/>
      <dgm:t>
        <a:bodyPr/>
        <a:lstStyle/>
        <a:p>
          <a:endParaRPr lang="en-US"/>
        </a:p>
      </dgm:t>
    </dgm:pt>
    <dgm:pt modelId="{5C75B97F-6647-4B39-B62A-A49AC2BF2790}">
      <dgm:prSet phldrT="[Text]" custT="1"/>
      <dgm:spPr/>
      <dgm:t>
        <a:bodyPr/>
        <a:lstStyle/>
        <a:p>
          <a:r>
            <a:rPr lang="en-US" sz="2000" dirty="0"/>
            <a:t>Analyze</a:t>
          </a:r>
        </a:p>
      </dgm:t>
    </dgm:pt>
    <dgm:pt modelId="{6C31F560-882B-4808-8C73-752BFFF68964}" type="parTrans" cxnId="{4EB08C10-C0DC-4CBD-8ED8-8959BCD8F346}">
      <dgm:prSet/>
      <dgm:spPr/>
      <dgm:t>
        <a:bodyPr/>
        <a:lstStyle/>
        <a:p>
          <a:endParaRPr lang="en-US"/>
        </a:p>
      </dgm:t>
    </dgm:pt>
    <dgm:pt modelId="{80B14CB4-8A94-46F6-92DD-483C0BFE7CB4}" type="sibTrans" cxnId="{4EB08C10-C0DC-4CBD-8ED8-8959BCD8F346}">
      <dgm:prSet/>
      <dgm:spPr/>
      <dgm:t>
        <a:bodyPr/>
        <a:lstStyle/>
        <a:p>
          <a:endParaRPr lang="en-US"/>
        </a:p>
      </dgm:t>
    </dgm:pt>
    <dgm:pt modelId="{C9B98DE3-C692-4F96-8DFB-672F91D5AA84}">
      <dgm:prSet phldrT="[Text]" custT="1"/>
      <dgm:spPr/>
      <dgm:t>
        <a:bodyPr/>
        <a:lstStyle/>
        <a:p>
          <a:r>
            <a:rPr lang="en-US" sz="2000" dirty="0"/>
            <a:t>Design</a:t>
          </a:r>
          <a:endParaRPr lang="en-US" sz="1700" dirty="0"/>
        </a:p>
      </dgm:t>
    </dgm:pt>
    <dgm:pt modelId="{7C24034D-1A48-4BCF-A97A-011FE05DD008}" type="parTrans" cxnId="{4BB45723-9236-4FCF-A506-858134E91893}">
      <dgm:prSet/>
      <dgm:spPr/>
      <dgm:t>
        <a:bodyPr/>
        <a:lstStyle/>
        <a:p>
          <a:endParaRPr lang="en-US"/>
        </a:p>
      </dgm:t>
    </dgm:pt>
    <dgm:pt modelId="{0B2965A3-B6D2-4D9C-8CDB-C005FAE73C7A}" type="sibTrans" cxnId="{4BB45723-9236-4FCF-A506-858134E91893}">
      <dgm:prSet/>
      <dgm:spPr/>
      <dgm:t>
        <a:bodyPr/>
        <a:lstStyle/>
        <a:p>
          <a:endParaRPr lang="en-US"/>
        </a:p>
      </dgm:t>
    </dgm:pt>
    <dgm:pt modelId="{BD7EDF41-C850-4C4F-BDF2-29108436793F}" type="pres">
      <dgm:prSet presAssocID="{1F131D7F-25E1-4B65-9F0D-BBAC20BD496E}" presName="compositeShape" presStyleCnt="0">
        <dgm:presLayoutVars>
          <dgm:chMax val="7"/>
          <dgm:dir/>
          <dgm:resizeHandles val="exact"/>
        </dgm:presLayoutVars>
      </dgm:prSet>
      <dgm:spPr/>
    </dgm:pt>
    <dgm:pt modelId="{3DDEEB2E-04FA-46C7-9CD2-D4B91954BCDD}" type="pres">
      <dgm:prSet presAssocID="{1F131D7F-25E1-4B65-9F0D-BBAC20BD496E}" presName="wedge1" presStyleLbl="node1" presStyleIdx="0" presStyleCnt="5"/>
      <dgm:spPr/>
    </dgm:pt>
    <dgm:pt modelId="{B5AC7AEC-05DD-48D2-963D-6ADE082A2087}" type="pres">
      <dgm:prSet presAssocID="{1F131D7F-25E1-4B65-9F0D-BBAC20BD496E}" presName="wedge1Tx" presStyleLbl="node1" presStyleIdx="0" presStyleCnt="5">
        <dgm:presLayoutVars>
          <dgm:chMax val="0"/>
          <dgm:chPref val="0"/>
          <dgm:bulletEnabled val="1"/>
        </dgm:presLayoutVars>
      </dgm:prSet>
      <dgm:spPr/>
    </dgm:pt>
    <dgm:pt modelId="{E7317FC3-DF87-4C82-987A-5DC7A58AD7B1}" type="pres">
      <dgm:prSet presAssocID="{1F131D7F-25E1-4B65-9F0D-BBAC20BD496E}" presName="wedge2" presStyleLbl="node1" presStyleIdx="1" presStyleCnt="5"/>
      <dgm:spPr/>
    </dgm:pt>
    <dgm:pt modelId="{FAA220E1-3AB7-4FBD-B636-035A342BAE38}" type="pres">
      <dgm:prSet presAssocID="{1F131D7F-25E1-4B65-9F0D-BBAC20BD496E}" presName="wedge2Tx" presStyleLbl="node1" presStyleIdx="1" presStyleCnt="5">
        <dgm:presLayoutVars>
          <dgm:chMax val="0"/>
          <dgm:chPref val="0"/>
          <dgm:bulletEnabled val="1"/>
        </dgm:presLayoutVars>
      </dgm:prSet>
      <dgm:spPr/>
    </dgm:pt>
    <dgm:pt modelId="{7B2FA359-BB79-4442-937E-B8B7678E6A5D}" type="pres">
      <dgm:prSet presAssocID="{1F131D7F-25E1-4B65-9F0D-BBAC20BD496E}" presName="wedge3" presStyleLbl="node1" presStyleIdx="2" presStyleCnt="5"/>
      <dgm:spPr/>
    </dgm:pt>
    <dgm:pt modelId="{17045F8A-2E15-409E-8AC8-3CC97420512D}" type="pres">
      <dgm:prSet presAssocID="{1F131D7F-25E1-4B65-9F0D-BBAC20BD496E}" presName="wedge3Tx" presStyleLbl="node1" presStyleIdx="2" presStyleCnt="5">
        <dgm:presLayoutVars>
          <dgm:chMax val="0"/>
          <dgm:chPref val="0"/>
          <dgm:bulletEnabled val="1"/>
        </dgm:presLayoutVars>
      </dgm:prSet>
      <dgm:spPr/>
    </dgm:pt>
    <dgm:pt modelId="{996952E2-D87F-47D7-9EE8-FF3C4FAB589C}" type="pres">
      <dgm:prSet presAssocID="{1F131D7F-25E1-4B65-9F0D-BBAC20BD496E}" presName="wedge4" presStyleLbl="node1" presStyleIdx="3" presStyleCnt="5"/>
      <dgm:spPr/>
    </dgm:pt>
    <dgm:pt modelId="{6AB0FCDC-48C7-47CE-80D5-355AAD5FEAC5}" type="pres">
      <dgm:prSet presAssocID="{1F131D7F-25E1-4B65-9F0D-BBAC20BD496E}" presName="wedge4Tx" presStyleLbl="node1" presStyleIdx="3" presStyleCnt="5">
        <dgm:presLayoutVars>
          <dgm:chMax val="0"/>
          <dgm:chPref val="0"/>
          <dgm:bulletEnabled val="1"/>
        </dgm:presLayoutVars>
      </dgm:prSet>
      <dgm:spPr/>
    </dgm:pt>
    <dgm:pt modelId="{8888F45A-D6D4-4598-9491-FE60C0E0C247}" type="pres">
      <dgm:prSet presAssocID="{1F131D7F-25E1-4B65-9F0D-BBAC20BD496E}" presName="wedge5" presStyleLbl="node1" presStyleIdx="4" presStyleCnt="5"/>
      <dgm:spPr/>
    </dgm:pt>
    <dgm:pt modelId="{41FAC12F-EED1-4566-8361-3CDE8677890B}" type="pres">
      <dgm:prSet presAssocID="{1F131D7F-25E1-4B65-9F0D-BBAC20BD496E}" presName="wedge5Tx" presStyleLbl="node1" presStyleIdx="4" presStyleCnt="5">
        <dgm:presLayoutVars>
          <dgm:chMax val="0"/>
          <dgm:chPref val="0"/>
          <dgm:bulletEnabled val="1"/>
        </dgm:presLayoutVars>
      </dgm:prSet>
      <dgm:spPr/>
    </dgm:pt>
  </dgm:ptLst>
  <dgm:cxnLst>
    <dgm:cxn modelId="{61728207-1671-41EF-8F41-3717699CB21A}" type="presOf" srcId="{116F6D38-9B51-460B-875A-21E8D0920A12}" destId="{7B2FA359-BB79-4442-937E-B8B7678E6A5D}" srcOrd="0" destOrd="0" presId="urn:microsoft.com/office/officeart/2005/8/layout/chart3"/>
    <dgm:cxn modelId="{4EB08C10-C0DC-4CBD-8ED8-8959BCD8F346}" srcId="{1F131D7F-25E1-4B65-9F0D-BBAC20BD496E}" destId="{5C75B97F-6647-4B39-B62A-A49AC2BF2790}" srcOrd="3" destOrd="0" parTransId="{6C31F560-882B-4808-8C73-752BFFF68964}" sibTransId="{80B14CB4-8A94-46F6-92DD-483C0BFE7CB4}"/>
    <dgm:cxn modelId="{4BB45723-9236-4FCF-A506-858134E91893}" srcId="{1F131D7F-25E1-4B65-9F0D-BBAC20BD496E}" destId="{C9B98DE3-C692-4F96-8DFB-672F91D5AA84}" srcOrd="4" destOrd="0" parTransId="{7C24034D-1A48-4BCF-A97A-011FE05DD008}" sibTransId="{0B2965A3-B6D2-4D9C-8CDB-C005FAE73C7A}"/>
    <dgm:cxn modelId="{FB57ED24-901E-4FEC-B329-B73E0A1C46A3}" srcId="{1F131D7F-25E1-4B65-9F0D-BBAC20BD496E}" destId="{116F6D38-9B51-460B-875A-21E8D0920A12}" srcOrd="2" destOrd="0" parTransId="{4AE0C609-CD5D-4F51-8014-2273B851EC38}" sibTransId="{66995AB0-9512-40B6-A74B-95272B91B584}"/>
    <dgm:cxn modelId="{7E8F2A28-2AB2-4C2B-949F-F9724CD61AD3}" type="presOf" srcId="{C9B98DE3-C692-4F96-8DFB-672F91D5AA84}" destId="{8888F45A-D6D4-4598-9491-FE60C0E0C247}" srcOrd="0" destOrd="0" presId="urn:microsoft.com/office/officeart/2005/8/layout/chart3"/>
    <dgm:cxn modelId="{23586038-1E5F-4DCD-AC88-D13AEBF00D94}" type="presOf" srcId="{C9B98DE3-C692-4F96-8DFB-672F91D5AA84}" destId="{41FAC12F-EED1-4566-8361-3CDE8677890B}" srcOrd="1" destOrd="0" presId="urn:microsoft.com/office/officeart/2005/8/layout/chart3"/>
    <dgm:cxn modelId="{377A2239-1E02-4DF4-B003-1D6870925A8B}" type="presOf" srcId="{D3666266-2A64-4275-9254-C51449E86D58}" destId="{3DDEEB2E-04FA-46C7-9CD2-D4B91954BCDD}" srcOrd="0" destOrd="0" presId="urn:microsoft.com/office/officeart/2005/8/layout/chart3"/>
    <dgm:cxn modelId="{54456A5C-650F-4E36-95C8-236676AC5527}" srcId="{1F131D7F-25E1-4B65-9F0D-BBAC20BD496E}" destId="{E6A652A6-0BFB-4521-9918-B08C317D9C04}" srcOrd="1" destOrd="0" parTransId="{6DDC16BB-B17E-48BC-9105-F1765453B14E}" sibTransId="{F590150A-0330-4C1B-AE92-190D5B46FD44}"/>
    <dgm:cxn modelId="{C88ADC5F-11BE-474F-9E69-12F077664ADF}" type="presOf" srcId="{E6A652A6-0BFB-4521-9918-B08C317D9C04}" destId="{E7317FC3-DF87-4C82-987A-5DC7A58AD7B1}" srcOrd="0" destOrd="0" presId="urn:microsoft.com/office/officeart/2005/8/layout/chart3"/>
    <dgm:cxn modelId="{0D567243-3F2B-4373-988E-FD7D2731841A}" type="presOf" srcId="{5C75B97F-6647-4B39-B62A-A49AC2BF2790}" destId="{996952E2-D87F-47D7-9EE8-FF3C4FAB589C}" srcOrd="0" destOrd="0" presId="urn:microsoft.com/office/officeart/2005/8/layout/chart3"/>
    <dgm:cxn modelId="{4D24F567-48BD-4CCB-A7F6-91F7A89B14B8}" srcId="{1F131D7F-25E1-4B65-9F0D-BBAC20BD496E}" destId="{D3666266-2A64-4275-9254-C51449E86D58}" srcOrd="0" destOrd="0" parTransId="{3C0E6F4B-BA4F-4EBA-BB54-46C45CEA9B65}" sibTransId="{88AD51E9-226E-42DB-8628-697C08E17F3A}"/>
    <dgm:cxn modelId="{410E86A8-7973-40B5-B37D-5D1BC6FCB274}" type="presOf" srcId="{D3666266-2A64-4275-9254-C51449E86D58}" destId="{B5AC7AEC-05DD-48D2-963D-6ADE082A2087}" srcOrd="1" destOrd="0" presId="urn:microsoft.com/office/officeart/2005/8/layout/chart3"/>
    <dgm:cxn modelId="{C9E8D3B0-4A26-4CE9-BA83-580A18103AD2}" type="presOf" srcId="{5C75B97F-6647-4B39-B62A-A49AC2BF2790}" destId="{6AB0FCDC-48C7-47CE-80D5-355AAD5FEAC5}" srcOrd="1" destOrd="0" presId="urn:microsoft.com/office/officeart/2005/8/layout/chart3"/>
    <dgm:cxn modelId="{A71C25CF-B830-41E4-96FD-A17E07F90294}" type="presOf" srcId="{1F131D7F-25E1-4B65-9F0D-BBAC20BD496E}" destId="{BD7EDF41-C850-4C4F-BDF2-29108436793F}" srcOrd="0" destOrd="0" presId="urn:microsoft.com/office/officeart/2005/8/layout/chart3"/>
    <dgm:cxn modelId="{D2F0DEE1-6479-4970-9C2C-66BA24C0738E}" type="presOf" srcId="{E6A652A6-0BFB-4521-9918-B08C317D9C04}" destId="{FAA220E1-3AB7-4FBD-B636-035A342BAE38}" srcOrd="1" destOrd="0" presId="urn:microsoft.com/office/officeart/2005/8/layout/chart3"/>
    <dgm:cxn modelId="{5F63F4E5-2DA5-4544-825C-CE4F1CD953F0}" type="presOf" srcId="{116F6D38-9B51-460B-875A-21E8D0920A12}" destId="{17045F8A-2E15-409E-8AC8-3CC97420512D}" srcOrd="1" destOrd="0" presId="urn:microsoft.com/office/officeart/2005/8/layout/chart3"/>
    <dgm:cxn modelId="{442B3E59-A98B-4A57-A51E-8FB55652D098}" type="presParOf" srcId="{BD7EDF41-C850-4C4F-BDF2-29108436793F}" destId="{3DDEEB2E-04FA-46C7-9CD2-D4B91954BCDD}" srcOrd="0" destOrd="0" presId="urn:microsoft.com/office/officeart/2005/8/layout/chart3"/>
    <dgm:cxn modelId="{556F1C9D-E939-4252-928E-5F35A16281E2}" type="presParOf" srcId="{BD7EDF41-C850-4C4F-BDF2-29108436793F}" destId="{B5AC7AEC-05DD-48D2-963D-6ADE082A2087}" srcOrd="1" destOrd="0" presId="urn:microsoft.com/office/officeart/2005/8/layout/chart3"/>
    <dgm:cxn modelId="{C5660480-87D8-40DA-B3F8-58D7C7CFFFBA}" type="presParOf" srcId="{BD7EDF41-C850-4C4F-BDF2-29108436793F}" destId="{E7317FC3-DF87-4C82-987A-5DC7A58AD7B1}" srcOrd="2" destOrd="0" presId="urn:microsoft.com/office/officeart/2005/8/layout/chart3"/>
    <dgm:cxn modelId="{66592D72-361C-44CC-AA07-14D847DB14FA}" type="presParOf" srcId="{BD7EDF41-C850-4C4F-BDF2-29108436793F}" destId="{FAA220E1-3AB7-4FBD-B636-035A342BAE38}" srcOrd="3" destOrd="0" presId="urn:microsoft.com/office/officeart/2005/8/layout/chart3"/>
    <dgm:cxn modelId="{B2673878-1B28-45D7-B8C5-38A12D0893D7}" type="presParOf" srcId="{BD7EDF41-C850-4C4F-BDF2-29108436793F}" destId="{7B2FA359-BB79-4442-937E-B8B7678E6A5D}" srcOrd="4" destOrd="0" presId="urn:microsoft.com/office/officeart/2005/8/layout/chart3"/>
    <dgm:cxn modelId="{F77B67CD-FDDA-45D1-AE21-920440CE64E9}" type="presParOf" srcId="{BD7EDF41-C850-4C4F-BDF2-29108436793F}" destId="{17045F8A-2E15-409E-8AC8-3CC97420512D}" srcOrd="5" destOrd="0" presId="urn:microsoft.com/office/officeart/2005/8/layout/chart3"/>
    <dgm:cxn modelId="{DC7E5BB0-6C13-46C2-8473-D59761F9044F}" type="presParOf" srcId="{BD7EDF41-C850-4C4F-BDF2-29108436793F}" destId="{996952E2-D87F-47D7-9EE8-FF3C4FAB589C}" srcOrd="6" destOrd="0" presId="urn:microsoft.com/office/officeart/2005/8/layout/chart3"/>
    <dgm:cxn modelId="{72E9C7A4-1FF7-4551-8C9D-BEF8359C357D}" type="presParOf" srcId="{BD7EDF41-C850-4C4F-BDF2-29108436793F}" destId="{6AB0FCDC-48C7-47CE-80D5-355AAD5FEAC5}" srcOrd="7" destOrd="0" presId="urn:microsoft.com/office/officeart/2005/8/layout/chart3"/>
    <dgm:cxn modelId="{CB90EF72-DE6E-455D-A5C0-1B5E44325EB5}" type="presParOf" srcId="{BD7EDF41-C850-4C4F-BDF2-29108436793F}" destId="{8888F45A-D6D4-4598-9491-FE60C0E0C247}" srcOrd="8" destOrd="0" presId="urn:microsoft.com/office/officeart/2005/8/layout/chart3"/>
    <dgm:cxn modelId="{A0F4CBF3-9837-4EBB-A1D1-550CBEC52A66}" type="presParOf" srcId="{BD7EDF41-C850-4C4F-BDF2-29108436793F}" destId="{41FAC12F-EED1-4566-8361-3CDE8677890B}" srcOrd="9"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F131D7F-25E1-4B65-9F0D-BBAC20BD496E}" type="doc">
      <dgm:prSet loTypeId="urn:microsoft.com/office/officeart/2005/8/layout/chart3" loCatId="cycle" qsTypeId="urn:microsoft.com/office/officeart/2005/8/quickstyle/simple1" qsCatId="simple" csTypeId="urn:microsoft.com/office/officeart/2005/8/colors/colorful1" csCatId="colorful" phldr="1"/>
      <dgm:spPr/>
    </dgm:pt>
    <dgm:pt modelId="{3A3088A6-8AD3-4AE3-8E83-72A7C037253D}">
      <dgm:prSet phldrT="[Text]" custT="1"/>
      <dgm:spPr/>
      <dgm:t>
        <a:bodyPr/>
        <a:lstStyle/>
        <a:p>
          <a:r>
            <a:rPr lang="en-US" sz="2400" dirty="0"/>
            <a:t>Testing</a:t>
          </a:r>
          <a:endParaRPr lang="en-US" sz="1400" dirty="0"/>
        </a:p>
      </dgm:t>
    </dgm:pt>
    <dgm:pt modelId="{D337FC53-ACA4-4783-95C3-75CC51FAFC16}" type="parTrans" cxnId="{BF239CBB-BB71-49F3-BB36-E4F7BAEC652C}">
      <dgm:prSet/>
      <dgm:spPr/>
      <dgm:t>
        <a:bodyPr/>
        <a:lstStyle/>
        <a:p>
          <a:endParaRPr lang="en-US"/>
        </a:p>
      </dgm:t>
    </dgm:pt>
    <dgm:pt modelId="{87E8AF1D-1823-4419-8EE8-4A317CF7B622}" type="sibTrans" cxnId="{BF239CBB-BB71-49F3-BB36-E4F7BAEC652C}">
      <dgm:prSet/>
      <dgm:spPr/>
      <dgm:t>
        <a:bodyPr/>
        <a:lstStyle/>
        <a:p>
          <a:endParaRPr lang="en-US"/>
        </a:p>
      </dgm:t>
    </dgm:pt>
    <dgm:pt modelId="{8952E79C-735B-441C-9495-E432E26D98EE}">
      <dgm:prSet phldrT="[Text]" custT="1"/>
      <dgm:spPr/>
      <dgm:t>
        <a:bodyPr/>
        <a:lstStyle/>
        <a:p>
          <a:r>
            <a:rPr lang="en-US" sz="2000" dirty="0"/>
            <a:t>Design</a:t>
          </a:r>
        </a:p>
      </dgm:t>
    </dgm:pt>
    <dgm:pt modelId="{6ED37BDB-FBA1-4BB5-B223-53FF8F7DE4E5}" type="parTrans" cxnId="{46D441A5-D1C8-41C2-8BC4-DCDB8E02C044}">
      <dgm:prSet/>
      <dgm:spPr/>
      <dgm:t>
        <a:bodyPr/>
        <a:lstStyle/>
        <a:p>
          <a:endParaRPr lang="en-US"/>
        </a:p>
      </dgm:t>
    </dgm:pt>
    <dgm:pt modelId="{98AAA717-C81C-44AD-90B9-0A5B580137FD}" type="sibTrans" cxnId="{46D441A5-D1C8-41C2-8BC4-DCDB8E02C044}">
      <dgm:prSet/>
      <dgm:spPr/>
      <dgm:t>
        <a:bodyPr/>
        <a:lstStyle/>
        <a:p>
          <a:endParaRPr lang="en-US"/>
        </a:p>
      </dgm:t>
    </dgm:pt>
    <dgm:pt modelId="{D3666266-2A64-4275-9254-C51449E86D58}">
      <dgm:prSet phldrT="[Text]" custT="1"/>
      <dgm:spPr/>
      <dgm:t>
        <a:bodyPr/>
        <a:lstStyle/>
        <a:p>
          <a:r>
            <a:rPr lang="en-US" sz="2000" dirty="0"/>
            <a:t>Development</a:t>
          </a:r>
        </a:p>
      </dgm:t>
    </dgm:pt>
    <dgm:pt modelId="{3C0E6F4B-BA4F-4EBA-BB54-46C45CEA9B65}" type="parTrans" cxnId="{4D24F567-48BD-4CCB-A7F6-91F7A89B14B8}">
      <dgm:prSet/>
      <dgm:spPr/>
      <dgm:t>
        <a:bodyPr/>
        <a:lstStyle/>
        <a:p>
          <a:endParaRPr lang="en-US"/>
        </a:p>
      </dgm:t>
    </dgm:pt>
    <dgm:pt modelId="{88AD51E9-226E-42DB-8628-697C08E17F3A}" type="sibTrans" cxnId="{4D24F567-48BD-4CCB-A7F6-91F7A89B14B8}">
      <dgm:prSet/>
      <dgm:spPr/>
      <dgm:t>
        <a:bodyPr/>
        <a:lstStyle/>
        <a:p>
          <a:endParaRPr lang="en-US"/>
        </a:p>
      </dgm:t>
    </dgm:pt>
    <dgm:pt modelId="{E5A0EE5C-18DE-47AC-9543-764AAB724BB7}">
      <dgm:prSet phldrT="[Text]" custT="1"/>
      <dgm:spPr/>
      <dgm:t>
        <a:bodyPr/>
        <a:lstStyle/>
        <a:p>
          <a:r>
            <a:rPr lang="en-US" sz="2000" dirty="0"/>
            <a:t>Analyze</a:t>
          </a:r>
          <a:endParaRPr lang="en-US" sz="1400" dirty="0"/>
        </a:p>
      </dgm:t>
    </dgm:pt>
    <dgm:pt modelId="{A5CD36C3-CBF5-46F9-9126-5820AAE64E69}" type="parTrans" cxnId="{807C1D5F-A331-405A-A75D-A240502F0EB3}">
      <dgm:prSet/>
      <dgm:spPr/>
      <dgm:t>
        <a:bodyPr/>
        <a:lstStyle/>
        <a:p>
          <a:endParaRPr lang="en-US"/>
        </a:p>
      </dgm:t>
    </dgm:pt>
    <dgm:pt modelId="{ACD97ED0-D742-439C-91A2-212D08CC8686}" type="sibTrans" cxnId="{807C1D5F-A331-405A-A75D-A240502F0EB3}">
      <dgm:prSet/>
      <dgm:spPr/>
      <dgm:t>
        <a:bodyPr/>
        <a:lstStyle/>
        <a:p>
          <a:endParaRPr lang="en-US"/>
        </a:p>
      </dgm:t>
    </dgm:pt>
    <dgm:pt modelId="{B443E208-E96A-4784-B079-15FD94DBD66D}">
      <dgm:prSet phldrT="[Text]"/>
      <dgm:spPr/>
      <dgm:t>
        <a:bodyPr/>
        <a:lstStyle/>
        <a:p>
          <a:r>
            <a:rPr lang="en-US"/>
            <a:t>Evolution</a:t>
          </a:r>
          <a:r>
            <a:rPr lang="en-US" dirty="0"/>
            <a:t>/Finalize</a:t>
          </a:r>
        </a:p>
      </dgm:t>
    </dgm:pt>
    <dgm:pt modelId="{00C14D11-1426-44F9-A6D9-24BB28A09FC4}" type="parTrans" cxnId="{F617E8F8-6D83-46BF-81D8-FA515AB5B4CD}">
      <dgm:prSet/>
      <dgm:spPr/>
      <dgm:t>
        <a:bodyPr/>
        <a:lstStyle/>
        <a:p>
          <a:endParaRPr lang="en-US"/>
        </a:p>
      </dgm:t>
    </dgm:pt>
    <dgm:pt modelId="{B78F36D1-70B3-457D-B5AC-85E1F6456E40}" type="sibTrans" cxnId="{F617E8F8-6D83-46BF-81D8-FA515AB5B4CD}">
      <dgm:prSet/>
      <dgm:spPr/>
      <dgm:t>
        <a:bodyPr/>
        <a:lstStyle/>
        <a:p>
          <a:endParaRPr lang="en-US"/>
        </a:p>
      </dgm:t>
    </dgm:pt>
    <dgm:pt modelId="{BD7EDF41-C850-4C4F-BDF2-29108436793F}" type="pres">
      <dgm:prSet presAssocID="{1F131D7F-25E1-4B65-9F0D-BBAC20BD496E}" presName="compositeShape" presStyleCnt="0">
        <dgm:presLayoutVars>
          <dgm:chMax val="7"/>
          <dgm:dir/>
          <dgm:resizeHandles val="exact"/>
        </dgm:presLayoutVars>
      </dgm:prSet>
      <dgm:spPr/>
    </dgm:pt>
    <dgm:pt modelId="{3DDEEB2E-04FA-46C7-9CD2-D4B91954BCDD}" type="pres">
      <dgm:prSet presAssocID="{1F131D7F-25E1-4B65-9F0D-BBAC20BD496E}" presName="wedge1" presStyleLbl="node1" presStyleIdx="0" presStyleCnt="5"/>
      <dgm:spPr/>
    </dgm:pt>
    <dgm:pt modelId="{B5AC7AEC-05DD-48D2-963D-6ADE082A2087}" type="pres">
      <dgm:prSet presAssocID="{1F131D7F-25E1-4B65-9F0D-BBAC20BD496E}" presName="wedge1Tx" presStyleLbl="node1" presStyleIdx="0" presStyleCnt="5">
        <dgm:presLayoutVars>
          <dgm:chMax val="0"/>
          <dgm:chPref val="0"/>
          <dgm:bulletEnabled val="1"/>
        </dgm:presLayoutVars>
      </dgm:prSet>
      <dgm:spPr/>
    </dgm:pt>
    <dgm:pt modelId="{E7317FC3-DF87-4C82-987A-5DC7A58AD7B1}" type="pres">
      <dgm:prSet presAssocID="{1F131D7F-25E1-4B65-9F0D-BBAC20BD496E}" presName="wedge2" presStyleLbl="node1" presStyleIdx="1" presStyleCnt="5"/>
      <dgm:spPr/>
    </dgm:pt>
    <dgm:pt modelId="{FAA220E1-3AB7-4FBD-B636-035A342BAE38}" type="pres">
      <dgm:prSet presAssocID="{1F131D7F-25E1-4B65-9F0D-BBAC20BD496E}" presName="wedge2Tx" presStyleLbl="node1" presStyleIdx="1" presStyleCnt="5">
        <dgm:presLayoutVars>
          <dgm:chMax val="0"/>
          <dgm:chPref val="0"/>
          <dgm:bulletEnabled val="1"/>
        </dgm:presLayoutVars>
      </dgm:prSet>
      <dgm:spPr/>
    </dgm:pt>
    <dgm:pt modelId="{7B2FA359-BB79-4442-937E-B8B7678E6A5D}" type="pres">
      <dgm:prSet presAssocID="{1F131D7F-25E1-4B65-9F0D-BBAC20BD496E}" presName="wedge3" presStyleLbl="node1" presStyleIdx="2" presStyleCnt="5"/>
      <dgm:spPr/>
    </dgm:pt>
    <dgm:pt modelId="{17045F8A-2E15-409E-8AC8-3CC97420512D}" type="pres">
      <dgm:prSet presAssocID="{1F131D7F-25E1-4B65-9F0D-BBAC20BD496E}" presName="wedge3Tx" presStyleLbl="node1" presStyleIdx="2" presStyleCnt="5">
        <dgm:presLayoutVars>
          <dgm:chMax val="0"/>
          <dgm:chPref val="0"/>
          <dgm:bulletEnabled val="1"/>
        </dgm:presLayoutVars>
      </dgm:prSet>
      <dgm:spPr/>
    </dgm:pt>
    <dgm:pt modelId="{996952E2-D87F-47D7-9EE8-FF3C4FAB589C}" type="pres">
      <dgm:prSet presAssocID="{1F131D7F-25E1-4B65-9F0D-BBAC20BD496E}" presName="wedge4" presStyleLbl="node1" presStyleIdx="3" presStyleCnt="5"/>
      <dgm:spPr/>
    </dgm:pt>
    <dgm:pt modelId="{6AB0FCDC-48C7-47CE-80D5-355AAD5FEAC5}" type="pres">
      <dgm:prSet presAssocID="{1F131D7F-25E1-4B65-9F0D-BBAC20BD496E}" presName="wedge4Tx" presStyleLbl="node1" presStyleIdx="3" presStyleCnt="5">
        <dgm:presLayoutVars>
          <dgm:chMax val="0"/>
          <dgm:chPref val="0"/>
          <dgm:bulletEnabled val="1"/>
        </dgm:presLayoutVars>
      </dgm:prSet>
      <dgm:spPr/>
    </dgm:pt>
    <dgm:pt modelId="{EE199876-3B9B-4849-AC82-97A64ECB6A27}" type="pres">
      <dgm:prSet presAssocID="{1F131D7F-25E1-4B65-9F0D-BBAC20BD496E}" presName="wedge5" presStyleLbl="node1" presStyleIdx="4" presStyleCnt="5"/>
      <dgm:spPr/>
    </dgm:pt>
    <dgm:pt modelId="{2300223F-3F74-4071-B2CA-780D0846B01F}" type="pres">
      <dgm:prSet presAssocID="{1F131D7F-25E1-4B65-9F0D-BBAC20BD496E}" presName="wedge5Tx" presStyleLbl="node1" presStyleIdx="4" presStyleCnt="5">
        <dgm:presLayoutVars>
          <dgm:chMax val="0"/>
          <dgm:chPref val="0"/>
          <dgm:bulletEnabled val="1"/>
        </dgm:presLayoutVars>
      </dgm:prSet>
      <dgm:spPr/>
    </dgm:pt>
  </dgm:ptLst>
  <dgm:cxnLst>
    <dgm:cxn modelId="{4A50D612-EF16-47B1-9873-42F9D2162809}" type="presOf" srcId="{B443E208-E96A-4784-B079-15FD94DBD66D}" destId="{FAA220E1-3AB7-4FBD-B636-035A342BAE38}" srcOrd="1" destOrd="0" presId="urn:microsoft.com/office/officeart/2005/8/layout/chart3"/>
    <dgm:cxn modelId="{E4C0DB16-5A5A-41E7-87C7-2F05B1C1AC9D}" type="presOf" srcId="{3A3088A6-8AD3-4AE3-8E83-72A7C037253D}" destId="{B5AC7AEC-05DD-48D2-963D-6ADE082A2087}" srcOrd="1" destOrd="0" presId="urn:microsoft.com/office/officeart/2005/8/layout/chart3"/>
    <dgm:cxn modelId="{07BE4928-BD70-4A57-8F6A-90FB6576D8D5}" type="presOf" srcId="{3A3088A6-8AD3-4AE3-8E83-72A7C037253D}" destId="{3DDEEB2E-04FA-46C7-9CD2-D4B91954BCDD}" srcOrd="0" destOrd="0" presId="urn:microsoft.com/office/officeart/2005/8/layout/chart3"/>
    <dgm:cxn modelId="{807C1D5F-A331-405A-A75D-A240502F0EB3}" srcId="{1F131D7F-25E1-4B65-9F0D-BBAC20BD496E}" destId="{E5A0EE5C-18DE-47AC-9543-764AAB724BB7}" srcOrd="2" destOrd="0" parTransId="{A5CD36C3-CBF5-46F9-9126-5820AAE64E69}" sibTransId="{ACD97ED0-D742-439C-91A2-212D08CC8686}"/>
    <dgm:cxn modelId="{4D24F567-48BD-4CCB-A7F6-91F7A89B14B8}" srcId="{1F131D7F-25E1-4B65-9F0D-BBAC20BD496E}" destId="{D3666266-2A64-4275-9254-C51449E86D58}" srcOrd="4" destOrd="0" parTransId="{3C0E6F4B-BA4F-4EBA-BB54-46C45CEA9B65}" sibTransId="{88AD51E9-226E-42DB-8628-697C08E17F3A}"/>
    <dgm:cxn modelId="{BA82F482-EC61-48B4-8B0A-B0E4E84ED440}" type="presOf" srcId="{B443E208-E96A-4784-B079-15FD94DBD66D}" destId="{E7317FC3-DF87-4C82-987A-5DC7A58AD7B1}" srcOrd="0" destOrd="0" presId="urn:microsoft.com/office/officeart/2005/8/layout/chart3"/>
    <dgm:cxn modelId="{4FB01395-A2A8-43DA-9F5C-277A6608AA08}" type="presOf" srcId="{8952E79C-735B-441C-9495-E432E26D98EE}" destId="{996952E2-D87F-47D7-9EE8-FF3C4FAB589C}" srcOrd="0" destOrd="0" presId="urn:microsoft.com/office/officeart/2005/8/layout/chart3"/>
    <dgm:cxn modelId="{46D441A5-D1C8-41C2-8BC4-DCDB8E02C044}" srcId="{1F131D7F-25E1-4B65-9F0D-BBAC20BD496E}" destId="{8952E79C-735B-441C-9495-E432E26D98EE}" srcOrd="3" destOrd="0" parTransId="{6ED37BDB-FBA1-4BB5-B223-53FF8F7DE4E5}" sibTransId="{98AAA717-C81C-44AD-90B9-0A5B580137FD}"/>
    <dgm:cxn modelId="{C1AC86AE-194F-4502-8305-0EFA13CA9336}" type="presOf" srcId="{E5A0EE5C-18DE-47AC-9543-764AAB724BB7}" destId="{17045F8A-2E15-409E-8AC8-3CC97420512D}" srcOrd="1" destOrd="0" presId="urn:microsoft.com/office/officeart/2005/8/layout/chart3"/>
    <dgm:cxn modelId="{FBE319BB-B78C-4DC9-BACF-E5C40D828F83}" type="presOf" srcId="{D3666266-2A64-4275-9254-C51449E86D58}" destId="{2300223F-3F74-4071-B2CA-780D0846B01F}" srcOrd="1" destOrd="0" presId="urn:microsoft.com/office/officeart/2005/8/layout/chart3"/>
    <dgm:cxn modelId="{BF239CBB-BB71-49F3-BB36-E4F7BAEC652C}" srcId="{1F131D7F-25E1-4B65-9F0D-BBAC20BD496E}" destId="{3A3088A6-8AD3-4AE3-8E83-72A7C037253D}" srcOrd="0" destOrd="0" parTransId="{D337FC53-ACA4-4783-95C3-75CC51FAFC16}" sibTransId="{87E8AF1D-1823-4419-8EE8-4A317CF7B622}"/>
    <dgm:cxn modelId="{7DEB6CCE-8929-4726-B3F6-A807CE23202C}" type="presOf" srcId="{8952E79C-735B-441C-9495-E432E26D98EE}" destId="{6AB0FCDC-48C7-47CE-80D5-355AAD5FEAC5}" srcOrd="1" destOrd="0" presId="urn:microsoft.com/office/officeart/2005/8/layout/chart3"/>
    <dgm:cxn modelId="{A71C25CF-B830-41E4-96FD-A17E07F90294}" type="presOf" srcId="{1F131D7F-25E1-4B65-9F0D-BBAC20BD496E}" destId="{BD7EDF41-C850-4C4F-BDF2-29108436793F}" srcOrd="0" destOrd="0" presId="urn:microsoft.com/office/officeart/2005/8/layout/chart3"/>
    <dgm:cxn modelId="{CFA7C1CF-7680-4F8D-8FCC-DED702E216C2}" type="presOf" srcId="{D3666266-2A64-4275-9254-C51449E86D58}" destId="{EE199876-3B9B-4849-AC82-97A64ECB6A27}" srcOrd="0" destOrd="0" presId="urn:microsoft.com/office/officeart/2005/8/layout/chart3"/>
    <dgm:cxn modelId="{261AF4DC-F0D5-400E-8017-C8DB65B826D2}" type="presOf" srcId="{E5A0EE5C-18DE-47AC-9543-764AAB724BB7}" destId="{7B2FA359-BB79-4442-937E-B8B7678E6A5D}" srcOrd="0" destOrd="0" presId="urn:microsoft.com/office/officeart/2005/8/layout/chart3"/>
    <dgm:cxn modelId="{F617E8F8-6D83-46BF-81D8-FA515AB5B4CD}" srcId="{1F131D7F-25E1-4B65-9F0D-BBAC20BD496E}" destId="{B443E208-E96A-4784-B079-15FD94DBD66D}" srcOrd="1" destOrd="0" parTransId="{00C14D11-1426-44F9-A6D9-24BB28A09FC4}" sibTransId="{B78F36D1-70B3-457D-B5AC-85E1F6456E40}"/>
    <dgm:cxn modelId="{442B3E59-A98B-4A57-A51E-8FB55652D098}" type="presParOf" srcId="{BD7EDF41-C850-4C4F-BDF2-29108436793F}" destId="{3DDEEB2E-04FA-46C7-9CD2-D4B91954BCDD}" srcOrd="0" destOrd="0" presId="urn:microsoft.com/office/officeart/2005/8/layout/chart3"/>
    <dgm:cxn modelId="{556F1C9D-E939-4252-928E-5F35A16281E2}" type="presParOf" srcId="{BD7EDF41-C850-4C4F-BDF2-29108436793F}" destId="{B5AC7AEC-05DD-48D2-963D-6ADE082A2087}" srcOrd="1" destOrd="0" presId="urn:microsoft.com/office/officeart/2005/8/layout/chart3"/>
    <dgm:cxn modelId="{C5660480-87D8-40DA-B3F8-58D7C7CFFFBA}" type="presParOf" srcId="{BD7EDF41-C850-4C4F-BDF2-29108436793F}" destId="{E7317FC3-DF87-4C82-987A-5DC7A58AD7B1}" srcOrd="2" destOrd="0" presId="urn:microsoft.com/office/officeart/2005/8/layout/chart3"/>
    <dgm:cxn modelId="{66592D72-361C-44CC-AA07-14D847DB14FA}" type="presParOf" srcId="{BD7EDF41-C850-4C4F-BDF2-29108436793F}" destId="{FAA220E1-3AB7-4FBD-B636-035A342BAE38}" srcOrd="3" destOrd="0" presId="urn:microsoft.com/office/officeart/2005/8/layout/chart3"/>
    <dgm:cxn modelId="{B2673878-1B28-45D7-B8C5-38A12D0893D7}" type="presParOf" srcId="{BD7EDF41-C850-4C4F-BDF2-29108436793F}" destId="{7B2FA359-BB79-4442-937E-B8B7678E6A5D}" srcOrd="4" destOrd="0" presId="urn:microsoft.com/office/officeart/2005/8/layout/chart3"/>
    <dgm:cxn modelId="{F77B67CD-FDDA-45D1-AE21-920440CE64E9}" type="presParOf" srcId="{BD7EDF41-C850-4C4F-BDF2-29108436793F}" destId="{17045F8A-2E15-409E-8AC8-3CC97420512D}" srcOrd="5" destOrd="0" presId="urn:microsoft.com/office/officeart/2005/8/layout/chart3"/>
    <dgm:cxn modelId="{DC7E5BB0-6C13-46C2-8473-D59761F9044F}" type="presParOf" srcId="{BD7EDF41-C850-4C4F-BDF2-29108436793F}" destId="{996952E2-D87F-47D7-9EE8-FF3C4FAB589C}" srcOrd="6" destOrd="0" presId="urn:microsoft.com/office/officeart/2005/8/layout/chart3"/>
    <dgm:cxn modelId="{72E9C7A4-1FF7-4551-8C9D-BEF8359C357D}" type="presParOf" srcId="{BD7EDF41-C850-4C4F-BDF2-29108436793F}" destId="{6AB0FCDC-48C7-47CE-80D5-355AAD5FEAC5}" srcOrd="7" destOrd="0" presId="urn:microsoft.com/office/officeart/2005/8/layout/chart3"/>
    <dgm:cxn modelId="{1193999F-33E9-4BFC-A073-C8BACB0CCEEE}" type="presParOf" srcId="{BD7EDF41-C850-4C4F-BDF2-29108436793F}" destId="{EE199876-3B9B-4849-AC82-97A64ECB6A27}" srcOrd="8" destOrd="0" presId="urn:microsoft.com/office/officeart/2005/8/layout/chart3"/>
    <dgm:cxn modelId="{051A62B9-D90E-4B68-A820-DE8D7C642FD2}" type="presParOf" srcId="{BD7EDF41-C850-4C4F-BDF2-29108436793F}" destId="{2300223F-3F74-4071-B2CA-780D0846B01F}" srcOrd="9"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F131D7F-25E1-4B65-9F0D-BBAC20BD496E}" type="doc">
      <dgm:prSet loTypeId="urn:microsoft.com/office/officeart/2005/8/layout/chart3" loCatId="cycle" qsTypeId="urn:microsoft.com/office/officeart/2005/8/quickstyle/simple1" qsCatId="simple" csTypeId="urn:microsoft.com/office/officeart/2005/8/colors/colorful1" csCatId="colorful" phldr="1"/>
      <dgm:spPr/>
    </dgm:pt>
    <dgm:pt modelId="{3A3088A6-8AD3-4AE3-8E83-72A7C037253D}">
      <dgm:prSet phldrT="[Text]" custT="1"/>
      <dgm:spPr/>
      <dgm:t>
        <a:bodyPr/>
        <a:lstStyle/>
        <a:p>
          <a:r>
            <a:rPr lang="en-US" sz="2400" b="0" dirty="0"/>
            <a:t>Evolution/</a:t>
          </a:r>
          <a:br>
            <a:rPr lang="en-US" sz="2400" b="0" dirty="0"/>
          </a:br>
          <a:r>
            <a:rPr lang="en-US" sz="2400" b="0" dirty="0"/>
            <a:t>Finalize</a:t>
          </a:r>
        </a:p>
      </dgm:t>
    </dgm:pt>
    <dgm:pt modelId="{D337FC53-ACA4-4783-95C3-75CC51FAFC16}" type="parTrans" cxnId="{BF239CBB-BB71-49F3-BB36-E4F7BAEC652C}">
      <dgm:prSet/>
      <dgm:spPr/>
      <dgm:t>
        <a:bodyPr/>
        <a:lstStyle/>
        <a:p>
          <a:endParaRPr lang="en-US"/>
        </a:p>
      </dgm:t>
    </dgm:pt>
    <dgm:pt modelId="{87E8AF1D-1823-4419-8EE8-4A317CF7B622}" type="sibTrans" cxnId="{BF239CBB-BB71-49F3-BB36-E4F7BAEC652C}">
      <dgm:prSet/>
      <dgm:spPr/>
      <dgm:t>
        <a:bodyPr/>
        <a:lstStyle/>
        <a:p>
          <a:endParaRPr lang="en-US"/>
        </a:p>
      </dgm:t>
    </dgm:pt>
    <dgm:pt modelId="{8952E79C-735B-441C-9495-E432E26D98EE}">
      <dgm:prSet phldrT="[Text]" custT="1"/>
      <dgm:spPr/>
      <dgm:t>
        <a:bodyPr/>
        <a:lstStyle/>
        <a:p>
          <a:r>
            <a:rPr lang="en-US" sz="2000" dirty="0"/>
            <a:t>Design</a:t>
          </a:r>
          <a:endParaRPr lang="en-US" sz="1800" dirty="0"/>
        </a:p>
      </dgm:t>
    </dgm:pt>
    <dgm:pt modelId="{6ED37BDB-FBA1-4BB5-B223-53FF8F7DE4E5}" type="parTrans" cxnId="{46D441A5-D1C8-41C2-8BC4-DCDB8E02C044}">
      <dgm:prSet/>
      <dgm:spPr/>
      <dgm:t>
        <a:bodyPr/>
        <a:lstStyle/>
        <a:p>
          <a:endParaRPr lang="en-US"/>
        </a:p>
      </dgm:t>
    </dgm:pt>
    <dgm:pt modelId="{98AAA717-C81C-44AD-90B9-0A5B580137FD}" type="sibTrans" cxnId="{46D441A5-D1C8-41C2-8BC4-DCDB8E02C044}">
      <dgm:prSet/>
      <dgm:spPr/>
      <dgm:t>
        <a:bodyPr/>
        <a:lstStyle/>
        <a:p>
          <a:endParaRPr lang="en-US"/>
        </a:p>
      </dgm:t>
    </dgm:pt>
    <dgm:pt modelId="{E6A652A6-0BFB-4521-9918-B08C317D9C04}">
      <dgm:prSet phldrT="[Text]" custT="1"/>
      <dgm:spPr/>
      <dgm:t>
        <a:bodyPr/>
        <a:lstStyle/>
        <a:p>
          <a:r>
            <a:rPr lang="en-US" sz="2000" dirty="0"/>
            <a:t>Testing</a:t>
          </a:r>
          <a:endParaRPr lang="en-US" sz="1800" dirty="0"/>
        </a:p>
      </dgm:t>
    </dgm:pt>
    <dgm:pt modelId="{6DDC16BB-B17E-48BC-9105-F1765453B14E}" type="parTrans" cxnId="{54456A5C-650F-4E36-95C8-236676AC5527}">
      <dgm:prSet/>
      <dgm:spPr/>
      <dgm:t>
        <a:bodyPr/>
        <a:lstStyle/>
        <a:p>
          <a:endParaRPr lang="en-US"/>
        </a:p>
      </dgm:t>
    </dgm:pt>
    <dgm:pt modelId="{F590150A-0330-4C1B-AE92-190D5B46FD44}" type="sibTrans" cxnId="{54456A5C-650F-4E36-95C8-236676AC5527}">
      <dgm:prSet/>
      <dgm:spPr/>
      <dgm:t>
        <a:bodyPr/>
        <a:lstStyle/>
        <a:p>
          <a:endParaRPr lang="en-US"/>
        </a:p>
      </dgm:t>
    </dgm:pt>
    <dgm:pt modelId="{D3666266-2A64-4275-9254-C51449E86D58}">
      <dgm:prSet phldrT="[Text]"/>
      <dgm:spPr/>
      <dgm:t>
        <a:bodyPr/>
        <a:lstStyle/>
        <a:p>
          <a:r>
            <a:rPr lang="en-US" dirty="0"/>
            <a:t>Development</a:t>
          </a:r>
        </a:p>
      </dgm:t>
    </dgm:pt>
    <dgm:pt modelId="{3C0E6F4B-BA4F-4EBA-BB54-46C45CEA9B65}" type="parTrans" cxnId="{4D24F567-48BD-4CCB-A7F6-91F7A89B14B8}">
      <dgm:prSet/>
      <dgm:spPr/>
      <dgm:t>
        <a:bodyPr/>
        <a:lstStyle/>
        <a:p>
          <a:endParaRPr lang="en-US"/>
        </a:p>
      </dgm:t>
    </dgm:pt>
    <dgm:pt modelId="{88AD51E9-226E-42DB-8628-697C08E17F3A}" type="sibTrans" cxnId="{4D24F567-48BD-4CCB-A7F6-91F7A89B14B8}">
      <dgm:prSet/>
      <dgm:spPr/>
      <dgm:t>
        <a:bodyPr/>
        <a:lstStyle/>
        <a:p>
          <a:endParaRPr lang="en-US"/>
        </a:p>
      </dgm:t>
    </dgm:pt>
    <dgm:pt modelId="{4A11C2E8-B84D-4EC0-BAEF-42EF826321C8}">
      <dgm:prSet phldrT="[Text]" custT="1"/>
      <dgm:spPr/>
      <dgm:t>
        <a:bodyPr/>
        <a:lstStyle/>
        <a:p>
          <a:r>
            <a:rPr lang="en-US" sz="2000" dirty="0"/>
            <a:t>Analyze</a:t>
          </a:r>
          <a:endParaRPr lang="en-US" sz="1800" dirty="0"/>
        </a:p>
      </dgm:t>
    </dgm:pt>
    <dgm:pt modelId="{DCCC92F6-EA4B-4FD7-80EC-90BF5D0091FA}" type="parTrans" cxnId="{DF07837A-28C3-4F88-B825-4EE97E7C2353}">
      <dgm:prSet/>
      <dgm:spPr/>
      <dgm:t>
        <a:bodyPr/>
        <a:lstStyle/>
        <a:p>
          <a:endParaRPr lang="en-US"/>
        </a:p>
      </dgm:t>
    </dgm:pt>
    <dgm:pt modelId="{2EA1CDAE-D471-491F-A159-7C0C50E92B53}" type="sibTrans" cxnId="{DF07837A-28C3-4F88-B825-4EE97E7C2353}">
      <dgm:prSet/>
      <dgm:spPr/>
      <dgm:t>
        <a:bodyPr/>
        <a:lstStyle/>
        <a:p>
          <a:endParaRPr lang="en-US"/>
        </a:p>
      </dgm:t>
    </dgm:pt>
    <dgm:pt modelId="{BD7EDF41-C850-4C4F-BDF2-29108436793F}" type="pres">
      <dgm:prSet presAssocID="{1F131D7F-25E1-4B65-9F0D-BBAC20BD496E}" presName="compositeShape" presStyleCnt="0">
        <dgm:presLayoutVars>
          <dgm:chMax val="7"/>
          <dgm:dir/>
          <dgm:resizeHandles val="exact"/>
        </dgm:presLayoutVars>
      </dgm:prSet>
      <dgm:spPr/>
    </dgm:pt>
    <dgm:pt modelId="{3DDEEB2E-04FA-46C7-9CD2-D4B91954BCDD}" type="pres">
      <dgm:prSet presAssocID="{1F131D7F-25E1-4B65-9F0D-BBAC20BD496E}" presName="wedge1" presStyleLbl="node1" presStyleIdx="0" presStyleCnt="5"/>
      <dgm:spPr/>
    </dgm:pt>
    <dgm:pt modelId="{B5AC7AEC-05DD-48D2-963D-6ADE082A2087}" type="pres">
      <dgm:prSet presAssocID="{1F131D7F-25E1-4B65-9F0D-BBAC20BD496E}" presName="wedge1Tx" presStyleLbl="node1" presStyleIdx="0" presStyleCnt="5">
        <dgm:presLayoutVars>
          <dgm:chMax val="0"/>
          <dgm:chPref val="0"/>
          <dgm:bulletEnabled val="1"/>
        </dgm:presLayoutVars>
      </dgm:prSet>
      <dgm:spPr/>
    </dgm:pt>
    <dgm:pt modelId="{E7317FC3-DF87-4C82-987A-5DC7A58AD7B1}" type="pres">
      <dgm:prSet presAssocID="{1F131D7F-25E1-4B65-9F0D-BBAC20BD496E}" presName="wedge2" presStyleLbl="node1" presStyleIdx="1" presStyleCnt="5"/>
      <dgm:spPr/>
    </dgm:pt>
    <dgm:pt modelId="{FAA220E1-3AB7-4FBD-B636-035A342BAE38}" type="pres">
      <dgm:prSet presAssocID="{1F131D7F-25E1-4B65-9F0D-BBAC20BD496E}" presName="wedge2Tx" presStyleLbl="node1" presStyleIdx="1" presStyleCnt="5">
        <dgm:presLayoutVars>
          <dgm:chMax val="0"/>
          <dgm:chPref val="0"/>
          <dgm:bulletEnabled val="1"/>
        </dgm:presLayoutVars>
      </dgm:prSet>
      <dgm:spPr/>
    </dgm:pt>
    <dgm:pt modelId="{7B2FA359-BB79-4442-937E-B8B7678E6A5D}" type="pres">
      <dgm:prSet presAssocID="{1F131D7F-25E1-4B65-9F0D-BBAC20BD496E}" presName="wedge3" presStyleLbl="node1" presStyleIdx="2" presStyleCnt="5"/>
      <dgm:spPr/>
    </dgm:pt>
    <dgm:pt modelId="{17045F8A-2E15-409E-8AC8-3CC97420512D}" type="pres">
      <dgm:prSet presAssocID="{1F131D7F-25E1-4B65-9F0D-BBAC20BD496E}" presName="wedge3Tx" presStyleLbl="node1" presStyleIdx="2" presStyleCnt="5">
        <dgm:presLayoutVars>
          <dgm:chMax val="0"/>
          <dgm:chPref val="0"/>
          <dgm:bulletEnabled val="1"/>
        </dgm:presLayoutVars>
      </dgm:prSet>
      <dgm:spPr/>
    </dgm:pt>
    <dgm:pt modelId="{996952E2-D87F-47D7-9EE8-FF3C4FAB589C}" type="pres">
      <dgm:prSet presAssocID="{1F131D7F-25E1-4B65-9F0D-BBAC20BD496E}" presName="wedge4" presStyleLbl="node1" presStyleIdx="3" presStyleCnt="5"/>
      <dgm:spPr/>
    </dgm:pt>
    <dgm:pt modelId="{6AB0FCDC-48C7-47CE-80D5-355AAD5FEAC5}" type="pres">
      <dgm:prSet presAssocID="{1F131D7F-25E1-4B65-9F0D-BBAC20BD496E}" presName="wedge4Tx" presStyleLbl="node1" presStyleIdx="3" presStyleCnt="5">
        <dgm:presLayoutVars>
          <dgm:chMax val="0"/>
          <dgm:chPref val="0"/>
          <dgm:bulletEnabled val="1"/>
        </dgm:presLayoutVars>
      </dgm:prSet>
      <dgm:spPr/>
    </dgm:pt>
    <dgm:pt modelId="{D897ECBA-F013-4366-A202-CD2BA59BF5DA}" type="pres">
      <dgm:prSet presAssocID="{1F131D7F-25E1-4B65-9F0D-BBAC20BD496E}" presName="wedge5" presStyleLbl="node1" presStyleIdx="4" presStyleCnt="5"/>
      <dgm:spPr/>
    </dgm:pt>
    <dgm:pt modelId="{3BDDADB1-2F68-47F9-811F-FC962B021648}" type="pres">
      <dgm:prSet presAssocID="{1F131D7F-25E1-4B65-9F0D-BBAC20BD496E}" presName="wedge5Tx" presStyleLbl="node1" presStyleIdx="4" presStyleCnt="5">
        <dgm:presLayoutVars>
          <dgm:chMax val="0"/>
          <dgm:chPref val="0"/>
          <dgm:bulletEnabled val="1"/>
        </dgm:presLayoutVars>
      </dgm:prSet>
      <dgm:spPr/>
    </dgm:pt>
  </dgm:ptLst>
  <dgm:cxnLst>
    <dgm:cxn modelId="{E4C0DB16-5A5A-41E7-87C7-2F05B1C1AC9D}" type="presOf" srcId="{3A3088A6-8AD3-4AE3-8E83-72A7C037253D}" destId="{B5AC7AEC-05DD-48D2-963D-6ADE082A2087}" srcOrd="1" destOrd="0" presId="urn:microsoft.com/office/officeart/2005/8/layout/chart3"/>
    <dgm:cxn modelId="{07BE4928-BD70-4A57-8F6A-90FB6576D8D5}" type="presOf" srcId="{3A3088A6-8AD3-4AE3-8E83-72A7C037253D}" destId="{3DDEEB2E-04FA-46C7-9CD2-D4B91954BCDD}" srcOrd="0" destOrd="0" presId="urn:microsoft.com/office/officeart/2005/8/layout/chart3"/>
    <dgm:cxn modelId="{DA3E523A-EEB2-4BDC-92EE-24075FCEDF00}" type="presOf" srcId="{4A11C2E8-B84D-4EC0-BAEF-42EF826321C8}" destId="{FAA220E1-3AB7-4FBD-B636-035A342BAE38}" srcOrd="1" destOrd="0" presId="urn:microsoft.com/office/officeart/2005/8/layout/chart3"/>
    <dgm:cxn modelId="{780B5F3B-4D5C-4AE5-97CA-296D0FFDB4D7}" type="presOf" srcId="{8952E79C-735B-441C-9495-E432E26D98EE}" destId="{7B2FA359-BB79-4442-937E-B8B7678E6A5D}" srcOrd="0" destOrd="0" presId="urn:microsoft.com/office/officeart/2005/8/layout/chart3"/>
    <dgm:cxn modelId="{54456A5C-650F-4E36-95C8-236676AC5527}" srcId="{1F131D7F-25E1-4B65-9F0D-BBAC20BD496E}" destId="{E6A652A6-0BFB-4521-9918-B08C317D9C04}" srcOrd="4" destOrd="0" parTransId="{6DDC16BB-B17E-48BC-9105-F1765453B14E}" sibTransId="{F590150A-0330-4C1B-AE92-190D5B46FD44}"/>
    <dgm:cxn modelId="{6AB4C367-D597-47E2-A7AA-15AB9DA8F380}" type="presOf" srcId="{D3666266-2A64-4275-9254-C51449E86D58}" destId="{6AB0FCDC-48C7-47CE-80D5-355AAD5FEAC5}" srcOrd="1" destOrd="0" presId="urn:microsoft.com/office/officeart/2005/8/layout/chart3"/>
    <dgm:cxn modelId="{4D24F567-48BD-4CCB-A7F6-91F7A89B14B8}" srcId="{1F131D7F-25E1-4B65-9F0D-BBAC20BD496E}" destId="{D3666266-2A64-4275-9254-C51449E86D58}" srcOrd="3" destOrd="0" parTransId="{3C0E6F4B-BA4F-4EBA-BB54-46C45CEA9B65}" sibTransId="{88AD51E9-226E-42DB-8628-697C08E17F3A}"/>
    <dgm:cxn modelId="{7DE19C4E-C80F-47EE-970B-3E93613096DB}" type="presOf" srcId="{8952E79C-735B-441C-9495-E432E26D98EE}" destId="{17045F8A-2E15-409E-8AC8-3CC97420512D}" srcOrd="1" destOrd="0" presId="urn:microsoft.com/office/officeart/2005/8/layout/chart3"/>
    <dgm:cxn modelId="{8B954D50-81E2-4AEF-BB31-E5BED23E1C87}" type="presOf" srcId="{4A11C2E8-B84D-4EC0-BAEF-42EF826321C8}" destId="{E7317FC3-DF87-4C82-987A-5DC7A58AD7B1}" srcOrd="0" destOrd="0" presId="urn:microsoft.com/office/officeart/2005/8/layout/chart3"/>
    <dgm:cxn modelId="{DF07837A-28C3-4F88-B825-4EE97E7C2353}" srcId="{1F131D7F-25E1-4B65-9F0D-BBAC20BD496E}" destId="{4A11C2E8-B84D-4EC0-BAEF-42EF826321C8}" srcOrd="1" destOrd="0" parTransId="{DCCC92F6-EA4B-4FD7-80EC-90BF5D0091FA}" sibTransId="{2EA1CDAE-D471-491F-A159-7C0C50E92B53}"/>
    <dgm:cxn modelId="{054CB281-07A3-494C-A2B1-AE1EF13443A0}" type="presOf" srcId="{E6A652A6-0BFB-4521-9918-B08C317D9C04}" destId="{3BDDADB1-2F68-47F9-811F-FC962B021648}" srcOrd="1" destOrd="0" presId="urn:microsoft.com/office/officeart/2005/8/layout/chart3"/>
    <dgm:cxn modelId="{46D441A5-D1C8-41C2-8BC4-DCDB8E02C044}" srcId="{1F131D7F-25E1-4B65-9F0D-BBAC20BD496E}" destId="{8952E79C-735B-441C-9495-E432E26D98EE}" srcOrd="2" destOrd="0" parTransId="{6ED37BDB-FBA1-4BB5-B223-53FF8F7DE4E5}" sibTransId="{98AAA717-C81C-44AD-90B9-0A5B580137FD}"/>
    <dgm:cxn modelId="{BF239CBB-BB71-49F3-BB36-E4F7BAEC652C}" srcId="{1F131D7F-25E1-4B65-9F0D-BBAC20BD496E}" destId="{3A3088A6-8AD3-4AE3-8E83-72A7C037253D}" srcOrd="0" destOrd="0" parTransId="{D337FC53-ACA4-4783-95C3-75CC51FAFC16}" sibTransId="{87E8AF1D-1823-4419-8EE8-4A317CF7B622}"/>
    <dgm:cxn modelId="{996E7FCC-8015-4C2E-858D-C22A6507D703}" type="presOf" srcId="{D3666266-2A64-4275-9254-C51449E86D58}" destId="{996952E2-D87F-47D7-9EE8-FF3C4FAB589C}" srcOrd="0" destOrd="0" presId="urn:microsoft.com/office/officeart/2005/8/layout/chart3"/>
    <dgm:cxn modelId="{A71C25CF-B830-41E4-96FD-A17E07F90294}" type="presOf" srcId="{1F131D7F-25E1-4B65-9F0D-BBAC20BD496E}" destId="{BD7EDF41-C850-4C4F-BDF2-29108436793F}" srcOrd="0" destOrd="0" presId="urn:microsoft.com/office/officeart/2005/8/layout/chart3"/>
    <dgm:cxn modelId="{C19C61D1-236E-4780-ABBD-4B8E2A0E8BA6}" type="presOf" srcId="{E6A652A6-0BFB-4521-9918-B08C317D9C04}" destId="{D897ECBA-F013-4366-A202-CD2BA59BF5DA}" srcOrd="0" destOrd="0" presId="urn:microsoft.com/office/officeart/2005/8/layout/chart3"/>
    <dgm:cxn modelId="{442B3E59-A98B-4A57-A51E-8FB55652D098}" type="presParOf" srcId="{BD7EDF41-C850-4C4F-BDF2-29108436793F}" destId="{3DDEEB2E-04FA-46C7-9CD2-D4B91954BCDD}" srcOrd="0" destOrd="0" presId="urn:microsoft.com/office/officeart/2005/8/layout/chart3"/>
    <dgm:cxn modelId="{556F1C9D-E939-4252-928E-5F35A16281E2}" type="presParOf" srcId="{BD7EDF41-C850-4C4F-BDF2-29108436793F}" destId="{B5AC7AEC-05DD-48D2-963D-6ADE082A2087}" srcOrd="1" destOrd="0" presId="urn:microsoft.com/office/officeart/2005/8/layout/chart3"/>
    <dgm:cxn modelId="{C5660480-87D8-40DA-B3F8-58D7C7CFFFBA}" type="presParOf" srcId="{BD7EDF41-C850-4C4F-BDF2-29108436793F}" destId="{E7317FC3-DF87-4C82-987A-5DC7A58AD7B1}" srcOrd="2" destOrd="0" presId="urn:microsoft.com/office/officeart/2005/8/layout/chart3"/>
    <dgm:cxn modelId="{66592D72-361C-44CC-AA07-14D847DB14FA}" type="presParOf" srcId="{BD7EDF41-C850-4C4F-BDF2-29108436793F}" destId="{FAA220E1-3AB7-4FBD-B636-035A342BAE38}" srcOrd="3" destOrd="0" presId="urn:microsoft.com/office/officeart/2005/8/layout/chart3"/>
    <dgm:cxn modelId="{B2673878-1B28-45D7-B8C5-38A12D0893D7}" type="presParOf" srcId="{BD7EDF41-C850-4C4F-BDF2-29108436793F}" destId="{7B2FA359-BB79-4442-937E-B8B7678E6A5D}" srcOrd="4" destOrd="0" presId="urn:microsoft.com/office/officeart/2005/8/layout/chart3"/>
    <dgm:cxn modelId="{F77B67CD-FDDA-45D1-AE21-920440CE64E9}" type="presParOf" srcId="{BD7EDF41-C850-4C4F-BDF2-29108436793F}" destId="{17045F8A-2E15-409E-8AC8-3CC97420512D}" srcOrd="5" destOrd="0" presId="urn:microsoft.com/office/officeart/2005/8/layout/chart3"/>
    <dgm:cxn modelId="{DC7E5BB0-6C13-46C2-8473-D59761F9044F}" type="presParOf" srcId="{BD7EDF41-C850-4C4F-BDF2-29108436793F}" destId="{996952E2-D87F-47D7-9EE8-FF3C4FAB589C}" srcOrd="6" destOrd="0" presId="urn:microsoft.com/office/officeart/2005/8/layout/chart3"/>
    <dgm:cxn modelId="{72E9C7A4-1FF7-4551-8C9D-BEF8359C357D}" type="presParOf" srcId="{BD7EDF41-C850-4C4F-BDF2-29108436793F}" destId="{6AB0FCDC-48C7-47CE-80D5-355AAD5FEAC5}" srcOrd="7" destOrd="0" presId="urn:microsoft.com/office/officeart/2005/8/layout/chart3"/>
    <dgm:cxn modelId="{FA3B8CCE-4955-4F3E-9AD6-264A0241869B}" type="presParOf" srcId="{BD7EDF41-C850-4C4F-BDF2-29108436793F}" destId="{D897ECBA-F013-4366-A202-CD2BA59BF5DA}" srcOrd="8" destOrd="0" presId="urn:microsoft.com/office/officeart/2005/8/layout/chart3"/>
    <dgm:cxn modelId="{F0F33176-5706-4497-84C3-80E7E9C43305}" type="presParOf" srcId="{BD7EDF41-C850-4C4F-BDF2-29108436793F}" destId="{3BDDADB1-2F68-47F9-811F-FC962B021648}" srcOrd="9"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7E7B9B-0ED8-488D-9D70-86BE9A566186}">
      <dsp:nvSpPr>
        <dsp:cNvPr id="0" name=""/>
        <dsp:cNvSpPr/>
      </dsp:nvSpPr>
      <dsp:spPr>
        <a:xfrm>
          <a:off x="2438399" y="67733"/>
          <a:ext cx="3251200" cy="3251200"/>
        </a:xfrm>
        <a:prstGeom prst="ellipse">
          <a:avLst/>
        </a:prstGeom>
        <a:gradFill rotWithShape="0">
          <a:gsLst>
            <a:gs pos="0">
              <a:schemeClr val="accent4">
                <a:alpha val="50000"/>
                <a:hueOff val="0"/>
                <a:satOff val="0"/>
                <a:lumOff val="0"/>
                <a:alphaOff val="0"/>
                <a:lumMod val="110000"/>
                <a:satMod val="105000"/>
                <a:tint val="67000"/>
              </a:schemeClr>
            </a:gs>
            <a:gs pos="50000">
              <a:schemeClr val="accent4">
                <a:alpha val="50000"/>
                <a:hueOff val="0"/>
                <a:satOff val="0"/>
                <a:lumOff val="0"/>
                <a:alphaOff val="0"/>
                <a:lumMod val="105000"/>
                <a:satMod val="103000"/>
                <a:tint val="73000"/>
              </a:schemeClr>
            </a:gs>
            <a:gs pos="100000">
              <a:schemeClr val="accent4">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1">
          <a:noAutofit/>
        </a:bodyPr>
        <a:lstStyle/>
        <a:p>
          <a:pPr marL="0" lvl="0" indent="0" algn="l" defTabSz="1066800">
            <a:lnSpc>
              <a:spcPct val="90000"/>
            </a:lnSpc>
            <a:spcBef>
              <a:spcPct val="0"/>
            </a:spcBef>
            <a:spcAft>
              <a:spcPct val="35000"/>
            </a:spcAft>
            <a:buNone/>
          </a:pPr>
          <a:r>
            <a:rPr lang="en-US" sz="2400" kern="1200" dirty="0">
              <a:latin typeface="Abril Fatface" panose="02000503000000020003" pitchFamily="2" charset="0"/>
            </a:rPr>
            <a:t>Look</a:t>
          </a:r>
        </a:p>
        <a:p>
          <a:pPr marL="171450" lvl="1" indent="-171450" algn="l" defTabSz="844550">
            <a:lnSpc>
              <a:spcPct val="90000"/>
            </a:lnSpc>
            <a:spcBef>
              <a:spcPct val="0"/>
            </a:spcBef>
            <a:spcAft>
              <a:spcPct val="15000"/>
            </a:spcAft>
            <a:buChar char="•"/>
          </a:pPr>
          <a:r>
            <a:rPr lang="en-US" sz="1900" kern="1200" dirty="0"/>
            <a:t>UI</a:t>
          </a:r>
        </a:p>
        <a:p>
          <a:pPr marL="171450" lvl="1" indent="-171450" algn="l" defTabSz="844550">
            <a:lnSpc>
              <a:spcPct val="90000"/>
            </a:lnSpc>
            <a:spcBef>
              <a:spcPct val="0"/>
            </a:spcBef>
            <a:spcAft>
              <a:spcPct val="15000"/>
            </a:spcAft>
            <a:buChar char="•"/>
          </a:pPr>
          <a:r>
            <a:rPr lang="en-US" sz="1900" kern="1200" dirty="0"/>
            <a:t>Visually appealing</a:t>
          </a:r>
        </a:p>
        <a:p>
          <a:pPr marL="171450" lvl="1" indent="-171450" algn="l" defTabSz="844550">
            <a:lnSpc>
              <a:spcPct val="90000"/>
            </a:lnSpc>
            <a:spcBef>
              <a:spcPct val="0"/>
            </a:spcBef>
            <a:spcAft>
              <a:spcPct val="15000"/>
            </a:spcAft>
            <a:buChar char="•"/>
          </a:pPr>
          <a:r>
            <a:rPr lang="en-US" sz="1900" kern="1200" dirty="0"/>
            <a:t>Consistent</a:t>
          </a:r>
        </a:p>
      </dsp:txBody>
      <dsp:txXfrm>
        <a:off x="2871893" y="636693"/>
        <a:ext cx="2384213" cy="1463040"/>
      </dsp:txXfrm>
    </dsp:sp>
    <dsp:sp modelId="{D61BD09D-DBBD-4F01-8F07-442E23EC1563}">
      <dsp:nvSpPr>
        <dsp:cNvPr id="0" name=""/>
        <dsp:cNvSpPr/>
      </dsp:nvSpPr>
      <dsp:spPr>
        <a:xfrm>
          <a:off x="4205828" y="2099733"/>
          <a:ext cx="3251200" cy="3251200"/>
        </a:xfrm>
        <a:prstGeom prst="ellipse">
          <a:avLst/>
        </a:prstGeom>
        <a:gradFill rotWithShape="0">
          <a:gsLst>
            <a:gs pos="0">
              <a:schemeClr val="accent4">
                <a:alpha val="50000"/>
                <a:hueOff val="4900445"/>
                <a:satOff val="-20388"/>
                <a:lumOff val="4804"/>
                <a:alphaOff val="0"/>
                <a:lumMod val="110000"/>
                <a:satMod val="105000"/>
                <a:tint val="67000"/>
              </a:schemeClr>
            </a:gs>
            <a:gs pos="50000">
              <a:schemeClr val="accent4">
                <a:alpha val="50000"/>
                <a:hueOff val="4900445"/>
                <a:satOff val="-20388"/>
                <a:lumOff val="4804"/>
                <a:alphaOff val="0"/>
                <a:lumMod val="105000"/>
                <a:satMod val="103000"/>
                <a:tint val="73000"/>
              </a:schemeClr>
            </a:gs>
            <a:gs pos="100000">
              <a:schemeClr val="accent4">
                <a:alpha val="50000"/>
                <a:hueOff val="4900445"/>
                <a:satOff val="-20388"/>
                <a:lumOff val="480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1">
          <a:noAutofit/>
        </a:bodyPr>
        <a:lstStyle/>
        <a:p>
          <a:pPr marL="0" lvl="0" indent="0" algn="l" defTabSz="1066800">
            <a:lnSpc>
              <a:spcPct val="90000"/>
            </a:lnSpc>
            <a:spcBef>
              <a:spcPct val="0"/>
            </a:spcBef>
            <a:spcAft>
              <a:spcPct val="35000"/>
            </a:spcAft>
            <a:buNone/>
          </a:pPr>
          <a:r>
            <a:rPr lang="en-US" sz="2400" kern="1200" dirty="0">
              <a:latin typeface="Abril Fatface" panose="02000503000000020003" pitchFamily="2" charset="0"/>
            </a:rPr>
            <a:t>Feel</a:t>
          </a:r>
        </a:p>
        <a:p>
          <a:pPr marL="171450" lvl="1" indent="-171450" algn="l" defTabSz="844550">
            <a:lnSpc>
              <a:spcPct val="90000"/>
            </a:lnSpc>
            <a:spcBef>
              <a:spcPct val="0"/>
            </a:spcBef>
            <a:spcAft>
              <a:spcPct val="15000"/>
            </a:spcAft>
            <a:buChar char="•"/>
          </a:pPr>
          <a:r>
            <a:rPr lang="en-US" sz="1900" kern="1200" dirty="0"/>
            <a:t>Emotions</a:t>
          </a:r>
        </a:p>
        <a:p>
          <a:pPr marL="171450" lvl="1" indent="-171450" algn="l" defTabSz="844550">
            <a:lnSpc>
              <a:spcPct val="90000"/>
            </a:lnSpc>
            <a:spcBef>
              <a:spcPct val="0"/>
            </a:spcBef>
            <a:spcAft>
              <a:spcPct val="15000"/>
            </a:spcAft>
            <a:buChar char="•"/>
          </a:pPr>
          <a:r>
            <a:rPr lang="en-US" sz="1900" kern="1200" dirty="0"/>
            <a:t>Beliefs</a:t>
          </a:r>
        </a:p>
        <a:p>
          <a:pPr marL="171450" lvl="1" indent="-171450" algn="l" defTabSz="844550">
            <a:lnSpc>
              <a:spcPct val="90000"/>
            </a:lnSpc>
            <a:spcBef>
              <a:spcPct val="0"/>
            </a:spcBef>
            <a:spcAft>
              <a:spcPct val="15000"/>
            </a:spcAft>
            <a:buChar char="•"/>
          </a:pPr>
          <a:r>
            <a:rPr lang="en-US" sz="1900" kern="1200" dirty="0"/>
            <a:t>Physically</a:t>
          </a:r>
        </a:p>
        <a:p>
          <a:pPr marL="171450" lvl="1" indent="-171450" algn="l" defTabSz="844550">
            <a:lnSpc>
              <a:spcPct val="90000"/>
            </a:lnSpc>
            <a:spcBef>
              <a:spcPct val="0"/>
            </a:spcBef>
            <a:spcAft>
              <a:spcPct val="15000"/>
            </a:spcAft>
            <a:buChar char="•"/>
          </a:pPr>
          <a:r>
            <a:rPr lang="en-US" sz="1900" kern="1200" dirty="0"/>
            <a:t>Psychologically</a:t>
          </a:r>
        </a:p>
      </dsp:txBody>
      <dsp:txXfrm>
        <a:off x="5200153" y="2939626"/>
        <a:ext cx="1950720" cy="1788160"/>
      </dsp:txXfrm>
    </dsp:sp>
    <dsp:sp modelId="{13E4F034-9765-4690-B0B4-2E7CD3F589B0}">
      <dsp:nvSpPr>
        <dsp:cNvPr id="0" name=""/>
        <dsp:cNvSpPr/>
      </dsp:nvSpPr>
      <dsp:spPr>
        <a:xfrm>
          <a:off x="1265258" y="2099733"/>
          <a:ext cx="3251200" cy="3251200"/>
        </a:xfrm>
        <a:prstGeom prst="ellipse">
          <a:avLst/>
        </a:prstGeom>
        <a:gradFill rotWithShape="0">
          <a:gsLst>
            <a:gs pos="0">
              <a:schemeClr val="accent4">
                <a:alpha val="50000"/>
                <a:hueOff val="9800891"/>
                <a:satOff val="-40777"/>
                <a:lumOff val="9608"/>
                <a:alphaOff val="0"/>
                <a:lumMod val="110000"/>
                <a:satMod val="105000"/>
                <a:tint val="67000"/>
              </a:schemeClr>
            </a:gs>
            <a:gs pos="50000">
              <a:schemeClr val="accent4">
                <a:alpha val="50000"/>
                <a:hueOff val="9800891"/>
                <a:satOff val="-40777"/>
                <a:lumOff val="9608"/>
                <a:alphaOff val="0"/>
                <a:lumMod val="105000"/>
                <a:satMod val="103000"/>
                <a:tint val="73000"/>
              </a:schemeClr>
            </a:gs>
            <a:gs pos="100000">
              <a:schemeClr val="accent4">
                <a:alpha val="50000"/>
                <a:hueOff val="9800891"/>
                <a:satOff val="-40777"/>
                <a:lumOff val="960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1">
          <a:noAutofit/>
        </a:bodyPr>
        <a:lstStyle/>
        <a:p>
          <a:pPr marL="0" lvl="0" indent="0" algn="l" defTabSz="1066800">
            <a:lnSpc>
              <a:spcPct val="90000"/>
            </a:lnSpc>
            <a:spcBef>
              <a:spcPct val="0"/>
            </a:spcBef>
            <a:spcAft>
              <a:spcPct val="35000"/>
            </a:spcAft>
            <a:buNone/>
          </a:pPr>
          <a:r>
            <a:rPr lang="en-US" sz="2400" kern="1200" dirty="0">
              <a:latin typeface="Abril Fatface" panose="02000503000000020003" pitchFamily="2" charset="0"/>
            </a:rPr>
            <a:t>Usability</a:t>
          </a:r>
        </a:p>
        <a:p>
          <a:pPr marL="171450" lvl="1" indent="-171450" algn="l" defTabSz="844550">
            <a:lnSpc>
              <a:spcPct val="90000"/>
            </a:lnSpc>
            <a:spcBef>
              <a:spcPct val="0"/>
            </a:spcBef>
            <a:spcAft>
              <a:spcPct val="15000"/>
            </a:spcAft>
            <a:buChar char="•"/>
          </a:pPr>
          <a:r>
            <a:rPr lang="en-US" sz="1900" kern="1200" dirty="0"/>
            <a:t>Functional</a:t>
          </a:r>
        </a:p>
        <a:p>
          <a:pPr marL="171450" lvl="1" indent="-171450" algn="l" defTabSz="844550">
            <a:lnSpc>
              <a:spcPct val="90000"/>
            </a:lnSpc>
            <a:spcBef>
              <a:spcPct val="0"/>
            </a:spcBef>
            <a:spcAft>
              <a:spcPct val="15000"/>
            </a:spcAft>
            <a:buChar char="•"/>
          </a:pPr>
          <a:r>
            <a:rPr lang="en-US" sz="1900" kern="1200" dirty="0"/>
            <a:t>Intuitive</a:t>
          </a:r>
        </a:p>
        <a:p>
          <a:pPr marL="171450" lvl="1" indent="-171450" algn="l" defTabSz="844550">
            <a:lnSpc>
              <a:spcPct val="90000"/>
            </a:lnSpc>
            <a:spcBef>
              <a:spcPct val="0"/>
            </a:spcBef>
            <a:spcAft>
              <a:spcPct val="15000"/>
            </a:spcAft>
            <a:buChar char="•"/>
          </a:pPr>
          <a:r>
            <a:rPr lang="en-US" sz="1900" kern="1200" dirty="0"/>
            <a:t>Predictable</a:t>
          </a:r>
        </a:p>
      </dsp:txBody>
      <dsp:txXfrm>
        <a:off x="1571413" y="2939626"/>
        <a:ext cx="1950720" cy="17881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DEEB2E-04FA-46C7-9CD2-D4B91954BCDD}">
      <dsp:nvSpPr>
        <dsp:cNvPr id="0" name=""/>
        <dsp:cNvSpPr/>
      </dsp:nvSpPr>
      <dsp:spPr>
        <a:xfrm>
          <a:off x="1867814" y="323765"/>
          <a:ext cx="4551680" cy="4551680"/>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Analyze</a:t>
          </a:r>
        </a:p>
      </dsp:txBody>
      <dsp:txXfrm>
        <a:off x="4201092" y="1003808"/>
        <a:ext cx="1544320" cy="1056640"/>
      </dsp:txXfrm>
    </dsp:sp>
    <dsp:sp modelId="{E7317FC3-DF87-4C82-987A-5DC7A58AD7B1}">
      <dsp:nvSpPr>
        <dsp:cNvPr id="0" name=""/>
        <dsp:cNvSpPr/>
      </dsp:nvSpPr>
      <dsp:spPr>
        <a:xfrm>
          <a:off x="1708505" y="543221"/>
          <a:ext cx="4551680" cy="4551680"/>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Design</a:t>
          </a:r>
        </a:p>
      </dsp:txBody>
      <dsp:txXfrm>
        <a:off x="4683353" y="2602314"/>
        <a:ext cx="1354666" cy="1143338"/>
      </dsp:txXfrm>
    </dsp:sp>
    <dsp:sp modelId="{7B2FA359-BB79-4442-937E-B8B7678E6A5D}">
      <dsp:nvSpPr>
        <dsp:cNvPr id="0" name=""/>
        <dsp:cNvSpPr/>
      </dsp:nvSpPr>
      <dsp:spPr>
        <a:xfrm>
          <a:off x="1708505" y="543221"/>
          <a:ext cx="4551680" cy="4551680"/>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Development</a:t>
          </a:r>
        </a:p>
      </dsp:txBody>
      <dsp:txXfrm>
        <a:off x="3171545" y="3956981"/>
        <a:ext cx="1625600" cy="975360"/>
      </dsp:txXfrm>
    </dsp:sp>
    <dsp:sp modelId="{996952E2-D87F-47D7-9EE8-FF3C4FAB589C}">
      <dsp:nvSpPr>
        <dsp:cNvPr id="0" name=""/>
        <dsp:cNvSpPr/>
      </dsp:nvSpPr>
      <dsp:spPr>
        <a:xfrm>
          <a:off x="1708505" y="543221"/>
          <a:ext cx="4551680" cy="4551680"/>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Testing</a:t>
          </a:r>
        </a:p>
      </dsp:txBody>
      <dsp:txXfrm>
        <a:off x="1925252" y="2602314"/>
        <a:ext cx="1354666" cy="1143338"/>
      </dsp:txXfrm>
    </dsp:sp>
    <dsp:sp modelId="{8888F45A-D6D4-4598-9491-FE60C0E0C247}">
      <dsp:nvSpPr>
        <dsp:cNvPr id="0" name=""/>
        <dsp:cNvSpPr/>
      </dsp:nvSpPr>
      <dsp:spPr>
        <a:xfrm>
          <a:off x="1708505" y="543221"/>
          <a:ext cx="4551680" cy="4551680"/>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Evolution/Finalize</a:t>
          </a:r>
        </a:p>
      </dsp:txBody>
      <dsp:txXfrm>
        <a:off x="2372292" y="1236810"/>
        <a:ext cx="1544320" cy="10566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3A90F1-D63E-4742-A136-82C25EB04957}">
      <dsp:nvSpPr>
        <dsp:cNvPr id="0" name=""/>
        <dsp:cNvSpPr/>
      </dsp:nvSpPr>
      <dsp:spPr>
        <a:xfrm>
          <a:off x="0" y="0"/>
          <a:ext cx="6773332" cy="1985009"/>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DBAE034-751C-4509-ACA6-7AB53F9919E6}">
      <dsp:nvSpPr>
        <dsp:cNvPr id="0" name=""/>
        <dsp:cNvSpPr/>
      </dsp:nvSpPr>
      <dsp:spPr>
        <a:xfrm>
          <a:off x="380996" y="310157"/>
          <a:ext cx="1634073" cy="1364693"/>
        </a:xfrm>
        <a:prstGeom prst="roundRect">
          <a:avLst>
            <a:gd name="adj" fmla="val 10000"/>
          </a:avLst>
        </a:prstGeom>
        <a:blipFill rotWithShape="1">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AF751DA-0E6E-486D-BD98-00E6060964FB}">
      <dsp:nvSpPr>
        <dsp:cNvPr id="0" name=""/>
        <dsp:cNvSpPr/>
      </dsp:nvSpPr>
      <dsp:spPr>
        <a:xfrm rot="10800000">
          <a:off x="203199" y="1985009"/>
          <a:ext cx="1989666" cy="2426122"/>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b="1" kern="1200" dirty="0"/>
            <a:t>José</a:t>
          </a:r>
        </a:p>
        <a:p>
          <a:pPr marL="0" lvl="0" indent="0" algn="ctr" defTabSz="1066800">
            <a:lnSpc>
              <a:spcPct val="90000"/>
            </a:lnSpc>
            <a:spcBef>
              <a:spcPct val="0"/>
            </a:spcBef>
            <a:spcAft>
              <a:spcPct val="35000"/>
            </a:spcAft>
            <a:buNone/>
          </a:pPr>
          <a:r>
            <a:rPr lang="en-US" sz="2400" b="1" kern="1200" dirty="0"/>
            <a:t>Business Owner</a:t>
          </a:r>
          <a:br>
            <a:rPr lang="en-US" sz="2400" b="1" kern="1200" dirty="0"/>
          </a:br>
          <a:endParaRPr lang="en-US" sz="2400" b="1" kern="1200" dirty="0"/>
        </a:p>
        <a:p>
          <a:pPr marL="0" lvl="0" indent="0" algn="ctr" defTabSz="1066800">
            <a:lnSpc>
              <a:spcPct val="90000"/>
            </a:lnSpc>
            <a:spcBef>
              <a:spcPct val="0"/>
            </a:spcBef>
            <a:spcAft>
              <a:spcPct val="35000"/>
            </a:spcAft>
            <a:buNone/>
          </a:pPr>
          <a:endParaRPr lang="en-US" sz="2400" b="1" kern="1200" dirty="0"/>
        </a:p>
      </dsp:txBody>
      <dsp:txXfrm rot="10800000">
        <a:off x="264388" y="1985009"/>
        <a:ext cx="1867288" cy="2364933"/>
      </dsp:txXfrm>
    </dsp:sp>
    <dsp:sp modelId="{6C2CA1FE-B466-4CEA-B0BE-F1EA7ACE4EA2}">
      <dsp:nvSpPr>
        <dsp:cNvPr id="0" name=""/>
        <dsp:cNvSpPr/>
      </dsp:nvSpPr>
      <dsp:spPr>
        <a:xfrm>
          <a:off x="2723440" y="475573"/>
          <a:ext cx="1100663" cy="1144144"/>
        </a:xfrm>
        <a:prstGeom prst="roundRect">
          <a:avLst>
            <a:gd name="adj" fmla="val 10000"/>
          </a:avLst>
        </a:prstGeom>
        <a:blipFill rotWithShape="1">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46ABE7-0F1A-44F9-A304-707D538D26BE}">
      <dsp:nvSpPr>
        <dsp:cNvPr id="0" name=""/>
        <dsp:cNvSpPr/>
      </dsp:nvSpPr>
      <dsp:spPr>
        <a:xfrm rot="10800000">
          <a:off x="2391832" y="1985009"/>
          <a:ext cx="1989666" cy="2426122"/>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b="1" kern="1200" dirty="0"/>
            <a:t>Irene</a:t>
          </a:r>
        </a:p>
        <a:p>
          <a:pPr marL="0" lvl="0" indent="0" algn="ctr" defTabSz="1066800">
            <a:lnSpc>
              <a:spcPct val="90000"/>
            </a:lnSpc>
            <a:spcBef>
              <a:spcPct val="0"/>
            </a:spcBef>
            <a:spcAft>
              <a:spcPct val="35000"/>
            </a:spcAft>
            <a:buNone/>
          </a:pPr>
          <a:r>
            <a:rPr lang="en-US" sz="2400" b="1" kern="1200" dirty="0"/>
            <a:t>Older Resident</a:t>
          </a:r>
        </a:p>
      </dsp:txBody>
      <dsp:txXfrm rot="10800000">
        <a:off x="2453021" y="1985009"/>
        <a:ext cx="1867288" cy="2364933"/>
      </dsp:txXfrm>
    </dsp:sp>
    <dsp:sp modelId="{4D18AF79-D2F9-45A6-BFF8-89FCA1E0219B}">
      <dsp:nvSpPr>
        <dsp:cNvPr id="0" name=""/>
        <dsp:cNvSpPr/>
      </dsp:nvSpPr>
      <dsp:spPr>
        <a:xfrm>
          <a:off x="4704630" y="213661"/>
          <a:ext cx="1611490" cy="1557687"/>
        </a:xfrm>
        <a:prstGeom prst="roundRect">
          <a:avLst>
            <a:gd name="adj" fmla="val 10000"/>
          </a:avLst>
        </a:prstGeom>
        <a:blipFill rotWithShape="1">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7FE0A59-B894-40E4-AC24-D018DAE47739}">
      <dsp:nvSpPr>
        <dsp:cNvPr id="0" name=""/>
        <dsp:cNvSpPr/>
      </dsp:nvSpPr>
      <dsp:spPr>
        <a:xfrm rot="10800000">
          <a:off x="4580465" y="1985009"/>
          <a:ext cx="1989666" cy="2426122"/>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kern="1200" dirty="0"/>
            <a:t>Sarah</a:t>
          </a:r>
        </a:p>
        <a:p>
          <a:pPr marL="0" lvl="0" indent="0" algn="ctr" defTabSz="1066800">
            <a:lnSpc>
              <a:spcPct val="90000"/>
            </a:lnSpc>
            <a:spcBef>
              <a:spcPct val="0"/>
            </a:spcBef>
            <a:spcAft>
              <a:spcPct val="35000"/>
            </a:spcAft>
            <a:buNone/>
          </a:pPr>
          <a:r>
            <a:rPr lang="en-US" sz="2400" kern="1200" dirty="0"/>
            <a:t>Younger Resident</a:t>
          </a:r>
        </a:p>
      </dsp:txBody>
      <dsp:txXfrm rot="10800000">
        <a:off x="4641654" y="1985009"/>
        <a:ext cx="1867288" cy="23649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DEEB2E-04FA-46C7-9CD2-D4B91954BCDD}">
      <dsp:nvSpPr>
        <dsp:cNvPr id="0" name=""/>
        <dsp:cNvSpPr/>
      </dsp:nvSpPr>
      <dsp:spPr>
        <a:xfrm>
          <a:off x="1867814" y="323765"/>
          <a:ext cx="4551680" cy="4551680"/>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Design</a:t>
          </a:r>
        </a:p>
      </dsp:txBody>
      <dsp:txXfrm>
        <a:off x="4201092" y="1003808"/>
        <a:ext cx="1544320" cy="1056640"/>
      </dsp:txXfrm>
    </dsp:sp>
    <dsp:sp modelId="{E7317FC3-DF87-4C82-987A-5DC7A58AD7B1}">
      <dsp:nvSpPr>
        <dsp:cNvPr id="0" name=""/>
        <dsp:cNvSpPr/>
      </dsp:nvSpPr>
      <dsp:spPr>
        <a:xfrm>
          <a:off x="1708505" y="543221"/>
          <a:ext cx="4551680" cy="4551680"/>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Development</a:t>
          </a:r>
        </a:p>
      </dsp:txBody>
      <dsp:txXfrm>
        <a:off x="4683353" y="2602314"/>
        <a:ext cx="1354666" cy="1143338"/>
      </dsp:txXfrm>
    </dsp:sp>
    <dsp:sp modelId="{7B2FA359-BB79-4442-937E-B8B7678E6A5D}">
      <dsp:nvSpPr>
        <dsp:cNvPr id="0" name=""/>
        <dsp:cNvSpPr/>
      </dsp:nvSpPr>
      <dsp:spPr>
        <a:xfrm>
          <a:off x="1708505" y="543221"/>
          <a:ext cx="4551680" cy="4551680"/>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Testing</a:t>
          </a:r>
        </a:p>
      </dsp:txBody>
      <dsp:txXfrm>
        <a:off x="3171545" y="3956981"/>
        <a:ext cx="1625600" cy="975360"/>
      </dsp:txXfrm>
    </dsp:sp>
    <dsp:sp modelId="{996952E2-D87F-47D7-9EE8-FF3C4FAB589C}">
      <dsp:nvSpPr>
        <dsp:cNvPr id="0" name=""/>
        <dsp:cNvSpPr/>
      </dsp:nvSpPr>
      <dsp:spPr>
        <a:xfrm>
          <a:off x="1708505" y="543221"/>
          <a:ext cx="4551680" cy="4551680"/>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Evolution/Finalize</a:t>
          </a:r>
        </a:p>
      </dsp:txBody>
      <dsp:txXfrm>
        <a:off x="1925252" y="2602314"/>
        <a:ext cx="1354666" cy="1143338"/>
      </dsp:txXfrm>
    </dsp:sp>
    <dsp:sp modelId="{3840F3C1-37E0-4D79-B2BC-A08DDB40071D}">
      <dsp:nvSpPr>
        <dsp:cNvPr id="0" name=""/>
        <dsp:cNvSpPr/>
      </dsp:nvSpPr>
      <dsp:spPr>
        <a:xfrm>
          <a:off x="1708505" y="543221"/>
          <a:ext cx="4551680" cy="4551680"/>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Analyze</a:t>
          </a:r>
        </a:p>
      </dsp:txBody>
      <dsp:txXfrm>
        <a:off x="2372292" y="1236810"/>
        <a:ext cx="1544320" cy="10566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DEEB2E-04FA-46C7-9CD2-D4B91954BCDD}">
      <dsp:nvSpPr>
        <dsp:cNvPr id="0" name=""/>
        <dsp:cNvSpPr/>
      </dsp:nvSpPr>
      <dsp:spPr>
        <a:xfrm>
          <a:off x="1867814" y="323765"/>
          <a:ext cx="4551680" cy="4551680"/>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Development</a:t>
          </a:r>
        </a:p>
      </dsp:txBody>
      <dsp:txXfrm>
        <a:off x="4201092" y="1003808"/>
        <a:ext cx="1544320" cy="1056640"/>
      </dsp:txXfrm>
    </dsp:sp>
    <dsp:sp modelId="{E7317FC3-DF87-4C82-987A-5DC7A58AD7B1}">
      <dsp:nvSpPr>
        <dsp:cNvPr id="0" name=""/>
        <dsp:cNvSpPr/>
      </dsp:nvSpPr>
      <dsp:spPr>
        <a:xfrm>
          <a:off x="1708505" y="543221"/>
          <a:ext cx="4551680" cy="4551680"/>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Testing</a:t>
          </a:r>
        </a:p>
      </dsp:txBody>
      <dsp:txXfrm>
        <a:off x="4683353" y="2602314"/>
        <a:ext cx="1354666" cy="1143338"/>
      </dsp:txXfrm>
    </dsp:sp>
    <dsp:sp modelId="{7B2FA359-BB79-4442-937E-B8B7678E6A5D}">
      <dsp:nvSpPr>
        <dsp:cNvPr id="0" name=""/>
        <dsp:cNvSpPr/>
      </dsp:nvSpPr>
      <dsp:spPr>
        <a:xfrm>
          <a:off x="1708505" y="543221"/>
          <a:ext cx="4551680" cy="4551680"/>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Evolution/Finalize</a:t>
          </a:r>
        </a:p>
      </dsp:txBody>
      <dsp:txXfrm>
        <a:off x="3171545" y="3956981"/>
        <a:ext cx="1625600" cy="975360"/>
      </dsp:txXfrm>
    </dsp:sp>
    <dsp:sp modelId="{996952E2-D87F-47D7-9EE8-FF3C4FAB589C}">
      <dsp:nvSpPr>
        <dsp:cNvPr id="0" name=""/>
        <dsp:cNvSpPr/>
      </dsp:nvSpPr>
      <dsp:spPr>
        <a:xfrm>
          <a:off x="1708505" y="543221"/>
          <a:ext cx="4551680" cy="4551680"/>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Analyze</a:t>
          </a:r>
        </a:p>
      </dsp:txBody>
      <dsp:txXfrm>
        <a:off x="1925252" y="2602314"/>
        <a:ext cx="1354666" cy="1143338"/>
      </dsp:txXfrm>
    </dsp:sp>
    <dsp:sp modelId="{8888F45A-D6D4-4598-9491-FE60C0E0C247}">
      <dsp:nvSpPr>
        <dsp:cNvPr id="0" name=""/>
        <dsp:cNvSpPr/>
      </dsp:nvSpPr>
      <dsp:spPr>
        <a:xfrm>
          <a:off x="1708505" y="543221"/>
          <a:ext cx="4551680" cy="4551680"/>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Design</a:t>
          </a:r>
          <a:endParaRPr lang="en-US" sz="1700" kern="1200" dirty="0"/>
        </a:p>
      </dsp:txBody>
      <dsp:txXfrm>
        <a:off x="2372292" y="1236810"/>
        <a:ext cx="1544320" cy="10566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DEEB2E-04FA-46C7-9CD2-D4B91954BCDD}">
      <dsp:nvSpPr>
        <dsp:cNvPr id="0" name=""/>
        <dsp:cNvSpPr/>
      </dsp:nvSpPr>
      <dsp:spPr>
        <a:xfrm>
          <a:off x="1867814" y="323765"/>
          <a:ext cx="4551680" cy="4551680"/>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Testing</a:t>
          </a:r>
          <a:endParaRPr lang="en-US" sz="1400" kern="1200" dirty="0"/>
        </a:p>
      </dsp:txBody>
      <dsp:txXfrm>
        <a:off x="4201092" y="1003808"/>
        <a:ext cx="1544320" cy="1056640"/>
      </dsp:txXfrm>
    </dsp:sp>
    <dsp:sp modelId="{E7317FC3-DF87-4C82-987A-5DC7A58AD7B1}">
      <dsp:nvSpPr>
        <dsp:cNvPr id="0" name=""/>
        <dsp:cNvSpPr/>
      </dsp:nvSpPr>
      <dsp:spPr>
        <a:xfrm>
          <a:off x="1708505" y="543221"/>
          <a:ext cx="4551680" cy="4551680"/>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a:t>Evolution</a:t>
          </a:r>
          <a:r>
            <a:rPr lang="en-US" sz="1400" kern="1200" dirty="0"/>
            <a:t>/Finalize</a:t>
          </a:r>
        </a:p>
      </dsp:txBody>
      <dsp:txXfrm>
        <a:off x="4683353" y="2602314"/>
        <a:ext cx="1354666" cy="1143338"/>
      </dsp:txXfrm>
    </dsp:sp>
    <dsp:sp modelId="{7B2FA359-BB79-4442-937E-B8B7678E6A5D}">
      <dsp:nvSpPr>
        <dsp:cNvPr id="0" name=""/>
        <dsp:cNvSpPr/>
      </dsp:nvSpPr>
      <dsp:spPr>
        <a:xfrm>
          <a:off x="1708505" y="543221"/>
          <a:ext cx="4551680" cy="4551680"/>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Analyze</a:t>
          </a:r>
          <a:endParaRPr lang="en-US" sz="1400" kern="1200" dirty="0"/>
        </a:p>
      </dsp:txBody>
      <dsp:txXfrm>
        <a:off x="3171545" y="3956981"/>
        <a:ext cx="1625600" cy="975360"/>
      </dsp:txXfrm>
    </dsp:sp>
    <dsp:sp modelId="{996952E2-D87F-47D7-9EE8-FF3C4FAB589C}">
      <dsp:nvSpPr>
        <dsp:cNvPr id="0" name=""/>
        <dsp:cNvSpPr/>
      </dsp:nvSpPr>
      <dsp:spPr>
        <a:xfrm>
          <a:off x="1708505" y="543221"/>
          <a:ext cx="4551680" cy="4551680"/>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Design</a:t>
          </a:r>
        </a:p>
      </dsp:txBody>
      <dsp:txXfrm>
        <a:off x="1925252" y="2602314"/>
        <a:ext cx="1354666" cy="1143338"/>
      </dsp:txXfrm>
    </dsp:sp>
    <dsp:sp modelId="{EE199876-3B9B-4849-AC82-97A64ECB6A27}">
      <dsp:nvSpPr>
        <dsp:cNvPr id="0" name=""/>
        <dsp:cNvSpPr/>
      </dsp:nvSpPr>
      <dsp:spPr>
        <a:xfrm>
          <a:off x="1708505" y="543221"/>
          <a:ext cx="4551680" cy="4551680"/>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Development</a:t>
          </a:r>
        </a:p>
      </dsp:txBody>
      <dsp:txXfrm>
        <a:off x="2372292" y="1236810"/>
        <a:ext cx="1544320" cy="10566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DEEB2E-04FA-46C7-9CD2-D4B91954BCDD}">
      <dsp:nvSpPr>
        <dsp:cNvPr id="0" name=""/>
        <dsp:cNvSpPr/>
      </dsp:nvSpPr>
      <dsp:spPr>
        <a:xfrm>
          <a:off x="1867814" y="323765"/>
          <a:ext cx="4551680" cy="4551680"/>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0" kern="1200" dirty="0"/>
            <a:t>Evolution/</a:t>
          </a:r>
          <a:br>
            <a:rPr lang="en-US" sz="2400" b="0" kern="1200" dirty="0"/>
          </a:br>
          <a:r>
            <a:rPr lang="en-US" sz="2400" b="0" kern="1200" dirty="0"/>
            <a:t>Finalize</a:t>
          </a:r>
        </a:p>
      </dsp:txBody>
      <dsp:txXfrm>
        <a:off x="4201092" y="1003808"/>
        <a:ext cx="1544320" cy="1056640"/>
      </dsp:txXfrm>
    </dsp:sp>
    <dsp:sp modelId="{E7317FC3-DF87-4C82-987A-5DC7A58AD7B1}">
      <dsp:nvSpPr>
        <dsp:cNvPr id="0" name=""/>
        <dsp:cNvSpPr/>
      </dsp:nvSpPr>
      <dsp:spPr>
        <a:xfrm>
          <a:off x="1708505" y="543221"/>
          <a:ext cx="4551680" cy="4551680"/>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Analyze</a:t>
          </a:r>
          <a:endParaRPr lang="en-US" sz="1800" kern="1200" dirty="0"/>
        </a:p>
      </dsp:txBody>
      <dsp:txXfrm>
        <a:off x="4683353" y="2602314"/>
        <a:ext cx="1354666" cy="1143338"/>
      </dsp:txXfrm>
    </dsp:sp>
    <dsp:sp modelId="{7B2FA359-BB79-4442-937E-B8B7678E6A5D}">
      <dsp:nvSpPr>
        <dsp:cNvPr id="0" name=""/>
        <dsp:cNvSpPr/>
      </dsp:nvSpPr>
      <dsp:spPr>
        <a:xfrm>
          <a:off x="1708505" y="543221"/>
          <a:ext cx="4551680" cy="4551680"/>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Design</a:t>
          </a:r>
          <a:endParaRPr lang="en-US" sz="1800" kern="1200" dirty="0"/>
        </a:p>
      </dsp:txBody>
      <dsp:txXfrm>
        <a:off x="3171545" y="3956981"/>
        <a:ext cx="1625600" cy="975360"/>
      </dsp:txXfrm>
    </dsp:sp>
    <dsp:sp modelId="{996952E2-D87F-47D7-9EE8-FF3C4FAB589C}">
      <dsp:nvSpPr>
        <dsp:cNvPr id="0" name=""/>
        <dsp:cNvSpPr/>
      </dsp:nvSpPr>
      <dsp:spPr>
        <a:xfrm>
          <a:off x="1708505" y="543221"/>
          <a:ext cx="4551680" cy="4551680"/>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Development</a:t>
          </a:r>
        </a:p>
      </dsp:txBody>
      <dsp:txXfrm>
        <a:off x="1925252" y="2602314"/>
        <a:ext cx="1354666" cy="1143338"/>
      </dsp:txXfrm>
    </dsp:sp>
    <dsp:sp modelId="{D897ECBA-F013-4366-A202-CD2BA59BF5DA}">
      <dsp:nvSpPr>
        <dsp:cNvPr id="0" name=""/>
        <dsp:cNvSpPr/>
      </dsp:nvSpPr>
      <dsp:spPr>
        <a:xfrm>
          <a:off x="1708505" y="543221"/>
          <a:ext cx="4551680" cy="4551680"/>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Testing</a:t>
          </a:r>
          <a:endParaRPr lang="en-US" sz="1800" kern="1200" dirty="0"/>
        </a:p>
      </dsp:txBody>
      <dsp:txXfrm>
        <a:off x="2372292" y="1236810"/>
        <a:ext cx="1544320" cy="105664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3.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4.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5.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6.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7.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32:56.219"/>
    </inkml:context>
    <inkml:brush xml:id="br0">
      <inkml:brushProperty name="width" value="0.14" units="cm"/>
      <inkml:brushProperty name="height" value="0.14" units="cm"/>
      <inkml:brushProperty name="ignorePressure" value="1"/>
    </inkml:brush>
  </inkml:definitions>
  <inkml:trace contextRef="#ctx0" brushRef="#br0">36743 25470,'0'0,"0"0,0 0,0 0,0 0,0 0,0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4:16.182"/>
    </inkml:context>
    <inkml:brush xml:id="br0">
      <inkml:brushProperty name="width" value="0.14" units="cm"/>
      <inkml:brushProperty name="height" value="0.14" units="cm"/>
      <inkml:brushProperty name="color" value="#5B2D90"/>
      <inkml:brushProperty name="ignorePressure" value="1"/>
    </inkml:brush>
  </inkml:definitions>
  <inkml:trace contextRef="#ctx0" brushRef="#br0">18085 10961,'0'0,"0"0,0 0,0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4:16.291"/>
    </inkml:context>
    <inkml:brush xml:id="br0">
      <inkml:brushProperty name="width" value="0.14" units="cm"/>
      <inkml:brushProperty name="height" value="0.14" units="cm"/>
      <inkml:brushProperty name="color" value="#5B2D90"/>
      <inkml:brushProperty name="ignorePressure" value="1"/>
    </inkml:brush>
  </inkml:definitions>
  <inkml:trace contextRef="#ctx0" brushRef="#br0">18033 11013,'0'0,"0"0,0 0,7 0,3 0,-1 0,-1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5:40.577"/>
    </inkml:context>
    <inkml:brush xml:id="br0">
      <inkml:brushProperty name="width" value="0.14" units="cm"/>
      <inkml:brushProperty name="height" value="0.14" units="cm"/>
      <inkml:brushProperty name="ignorePressure" value="1"/>
    </inkml:brush>
    <inkml:brush xml:id="br1">
      <inkml:brushProperty name="width" value="0.14" units="cm"/>
      <inkml:brushProperty name="height" value="0.14" units="cm"/>
      <inkml:brushProperty name="color" value="#5B2D90"/>
      <inkml:brushProperty name="ignorePressure" value="1"/>
    </inkml:brush>
    <inkml:brush xml:id="br2">
      <inkml:brushProperty name="width" value="0.14" units="cm"/>
      <inkml:brushProperty name="height" value="0.14" units="cm"/>
      <inkml:brushProperty name="color" value="#33CCFF"/>
      <inkml:brushProperty name="ignorePressure" value="1"/>
    </inkml:brush>
    <inkml:brush xml:id="br3">
      <inkml:brushProperty name="width" value="0.14" units="cm"/>
      <inkml:brushProperty name="height" value="0.14" units="cm"/>
      <inkml:brushProperty name="color" value="#66CC00"/>
      <inkml:brushProperty name="ignorePressure" value="1"/>
    </inkml:brush>
    <inkml:brush xml:id="br4">
      <inkml:brushProperty name="width" value="0.14" units="cm"/>
      <inkml:brushProperty name="height" value="0.14" units="cm"/>
      <inkml:brushProperty name="color" value="#F6630D"/>
      <inkml:brushProperty name="ignorePressure" value="1"/>
    </inkml:brush>
  </inkml:definitions>
  <inkml:trace contextRef="#ctx0" brushRef="#br0">5461 7380,'0'0,"0"0,0 0,0 0,0 0,0 0,0 0,0 0,3 0,1 0,0 0,-1 0,-1 0,0 0,-2 0,0 0,0 0,0 0,0 0,0 0,0 0,0 0,0 0,0 0,0 0,-3 0,-4 0,-10 0,-7 3,-6 1,-4 0,-2-1,2-1,5-1,6 0,1-1,2 0,-1 0,-5 0,-2 0,-2 3,-3 4,-2 3,-3 4,-4 2,-4 1,-3 0,-2 2,2-4,-3-4,-1-7,-1-4,0-2,-2 0,-7-1,-8 4,1 4,-1 5,-3 3,-3 0,-1-3,1-6,-1-3,1-5,-1-2,-3 0,-1 4,0 6,0 4,2 5,6-1,1-5,0-6,1-7,5-5,1-1,2 2,2 2,1 3,-3 3,-8-3,-5-2,-3-3,0-4,5-1,9-2,6 3,6 0,2 0,-4-2,-8-2,-11-5,-6-2,0-2,3 1,2 1,-3-1,-3-4,-2-4,1-4,8-3,9 1,7 1,-2-5,-5-6,-1-5,3 0,6-1,7-2,4-4,3-8,1-8,1-4,2-8,5 2,6 2,1 11,0 0,-4-2,-3-3,-1-5,5-4,9-3,10-2,7 4,2 2,-4 1,-5-2,-3-3,2-11,8-5,11-1,8 5,1 8,-2 7,-3 3,0-14,4-15,5-5,3 5,-3 10,2 13,6 5,7 3,7-3,2-1,0-6,4-8,7-4,2 3,-2 8,-4 6,0 2,8-4,8-10,-2-3,-1 4,-4 4,6-1,1 0,1 2,7 2,9-3,8-7,-1 3,-2 10,-8 7,0 7,4 5,4 4,12 0,13-4,11-2,-4 3,-10 8,-9 5,-1-9,9-7,1-3,-4 4,4 7,22 8,9 11,-2 10,-9 8,-38 11</inkml:trace>
  <inkml:trace contextRef="#ctx0" brushRef="#br0" timeOffset="225980.4277">4199 112,'16'-3,"88"-8,12 5,7-1,6 2,8 1,5 4,-5 6,-11 4,-14 1,-12-2,4 1,19 1,10 2,0 2,-5 1,-9 7,-11 8,-8 8,-9 6,-9 2,-7 1,0 1,7 5,7 2,4-1,-2-2,0-2,4 5,2 2,-5 0,-14-1,-7 2,-1 5,2 4,-3 5,-3 5,-4 4,-2 6,2 8,2 6,-2-2,-1-4,0-4,-5-4,1-4,-1-4,-1 0,-4-2,-5 0,-1 4,-3 10,-1 7,-6-2,-6-6,-8-9,-3-10,-1 1,4 5,1 2,3 2,0-1,-1-3,-6-3,-4-1,-9-6,-4-5,-3-4,-1 2,3 6,4 7,5-2,1 0,-2-3,-2-3,-4 1,-7-1,-4 2,-8-6,-3-4,2-1,1 3,-3 2,-4 9,-6 7,-5 5,-2 3,3-4,4-7,4-5,0 1,-10 6,-10 5,-7-4,3-4,4-8,1-8,-1-5,-4 0,-3 0,2 3,1 0,0 0,2-4,-2-1,18-20</inkml:trace>
  <inkml:trace contextRef="#ctx0" brushRef="#br0" timeOffset="225981.4277">7993 6372,'-8'8</inkml:trace>
  <inkml:trace contextRef="#ctx0" brushRef="#br0" timeOffset="225979.4277">7810 6523,'-26'19,"-36"28,51-39</inkml:trace>
  <inkml:trace contextRef="#ctx0" brushRef="#br0" timeOffset="225977.4277">7558 6694,'-50'27,"-11"6,-2 1,0 1,2 0,3-2,5-5,3-3,1-4,3-2,-3 2,-2 6,-1 4,0 3,3 2,3-3,4-4,3-6,2-5,-7 1,-14 2,-12 2,-12-1,-3-3,6-4,11-2,11-5,12-3,11-3,8-1,6-1,3-1,2 0,-3 0,-1 1,-4 2,0 5,4 1,-2 1,1 3,-3-1,0 1,1-2,1 1,-5-2,-6-3,-4-4,4-4,7 0,8-1</inkml:trace>
  <inkml:trace contextRef="#ctx0" brushRef="#br0" timeOffset="-171726.6914">4487 160,'0'0,"0"0,0 0,0 0,0 0,0 0,0 0,0 0,-3 0,-4 0,-4 0,0 0,0 0,0 0,4 0,-2 0,-1 0,1 0,2 0,2 0,-1 0,0 0,2 0,1 0,1 0,1 0,1 0,0 0,0 0,0 0,1 0,-1 0,0 0,0 0,0 0,0 0,0 0,0 3,0 4,0 3,0 4,0 2,0 1,0-2,0-4,0-3</inkml:trace>
  <inkml:trace contextRef="#ctx0" brushRef="#br0" timeOffset="-171538.6914">4244 838,'0'0,"0"0,0 0,0 0,0 0,0 0,0 0,0 0,0 0,0 0,0 0,0 0,0 3,0 4,0 9,0 12,0 0,0-4,0-6</inkml:trace>
  <inkml:trace contextRef="#ctx0" brushRef="#br0" timeOffset="-168350.6914">4209 1657,'0'0,"0"0,0 0,0 0,0 0,0 0,0 0,0 0,0 0,0 0,0 0,0 3,0 4,0 0,0 3,3 5,1 6,3 8,-1 9,0-3,-1 7,-2 15,-2 10,0 4,-1 0,0-6,-4-9,0-8,0-9,1-8,1-7,1-3,0-7,0-2,1 0,0 1,1 1,-1 1,0 1,0 1,3 3,1 1,3 4,0 5,-1 2,-2 0,-1-2,-2-3,0-6,-1-3,0-6,0-4,0-4,-1-2,1-2,0 0,3-2,4 2,1-1,-2 0,0-2,-3-4,-1-4,-1-2,-1-3,0-1,3-1,4 0,0-1,2-1,3-5,2-4,-1 1,0-1,-3-2,-2-1,-2-4,-4-6,0-3,-2-4,-4-1,-3 0,-4 1,-3 0,-2 2,-2 6,0 7,3 7,4 4,3 4,4 2,2 0,2 1,0-3,1-7,3-8,3-8,5-10,-2-15,0-14,-4-4,-4 6,-4 7,-1 10,0 13,1 9,0 5,4 0,4-1,4-2,4-4,2-4,1 0,-2 0,-4-2,-3-2,-4-1,-1 0,-6-1,-1-1,-1 4,1 3,2 7,0 7,1 3,0 1,1 2,0 2,0 3,1-2,2-1,1-5,0 2,2 1,0 2,-1 3,-1 2,-2 1,-1 3,0 5,-1 3,0 4,0 2,-1 1,1 1,0 0,0-1,0 1,0-1,0 1,0-1,0 0,0 0,0 0,0 0,0 0,0 0,0 0,0 0,0 0,0 3,-3 4,-4 3,-3 1,-4-2,1 0,3 2,3 2,2 2,3 4,1 8,1 8,0 7,1 5,-1 4,-2 7,-5 4,-3-1,-4-1,-2-6,-1-5,2-6,4-6,4-8,2-5,3-6,2-4,0 2,1 6,-1 10,1 7,2 7,5 6,0 10,-2 3,0 0,-3-1,-4 0,-5-4,-1-6,0-8,1-10,2-8,2-6,1 0,0 2,1-1,4 5,3 10,4 9,0 10,-2 9,-2 6,-3-4,-2-5,-4-3,-5-4,-1-6,1-7,2-9,1-7,2-5,0-4,2-1,0-4,0-1,0 0,1 1,-1 2,0 0,3 5,4 4,4 4,0 3,-2 3,0 0,-1 2,1-4,-1 0,-2-3,-2-1,-1 2,-2 0,-1-1,0 0,0 2,-1 0,1 2,0-2,-1-4,1-2,0-4,0-2,0-1,0 2,0 1,0 2,0 4,0 2,0 4,0-6,0-3,0-3,0-2,0-1,0-2,3 1,1 0,0-4,-1 0,-1-2,0-1,-2 1,0 2,0-1,0-3,0-3,0 0,0 0,0-2,0 0,0-3,0 0,0-1,0 0,3 0,1-1,-1 1,1 0,-2 0,-1 0,0 0,-1 0,3 0,4 0,0 0,9-3,7-4,5-4,4-3,3-1,1-2,0-1,-5 0,-6 2,-4 5,1 1,-1 2,2 3,3 1,0 2,2 2,1 0,3 0,4 1,5 0,7-1,8 0,2 0,1 0,-1 0,-1-3,-5-1,-7 1,-7-1,-3 2,-2 1,0 0,-1 1,4 3,5 1,7 0,9-1,14-1,3 0,-1-1,-6-4,-4-1,-4 0,-7 1,-2 1,-2 3,0 5,2 4,-4 4,-2 2,3 2,2 0,2-3,1-4,-3-3,3-4,4-2,4-2,-2 0,-2 2,-1 1,-2 3,-1 3,-3 4,-1 2,0 1,1-1,4-4,1-4,-1-2,-3-3,4-2,4 0,0-1,-3 0,-2 4,-1 0,-1 4,0 2,-3 1,-6-2,-2 1,-1-1,-5 1,-6-1,0-2,0-2,1-2,-1-1,1 0,1-1,4-1,2 1,2-1,2 1,-2 0,-2 0,0 0,-5 0,-1 0,-2 0,-4 0,-2 0,-3 0,-1 0,0 0,-1 0,0 0,-4 0,-3 0,0 0,-3 0,-1 0,0 0,-1 0,0 0,-2 0,-2 0,0 0,0 0,-1 0,-1 0,1 0,0 0,0 0,-1 0,1 0,0 0,0 0,0 0,0 0,0 0,0 0,0 0,0 0</inkml:trace>
  <inkml:trace contextRef="#ctx0" brushRef="#br0" timeOffset="-165928.6914">4487 3484,'0'0,"0"0,0 0,0 0,0 0,0 0,0 0,0 0,0 0,0 0,0 0,0 0,0 0,0 0,0 0,0 0,0 0,0 0,0 0,0 0,0 0,0 0,0 0,0 0,0 0,0 0,0 0,0 0,0 0,0 0,0 0,0 0,0 0,0 0,0 0,0 0,3 0,4 0,7 0,6 0,4 0,0 0,2-3,-1-4,-1-4,-2 0,-1 3,-3 1,0 3,0 1,-1 3,3-1,4 2,3-4,5 0,-2-4,0-2,2-4,3-2,2-1,1-2,0 0,-4 0,-5 3,-6 4,-6 4,2 0,-1 1,6 0,8-4,8-2,2-2,-3-2,-2-1,-1 0,-1-2,-1 1,-3 4,-3 3,-2 1,2 2,-2 3,-4-1,-4 0,-2 2,0 0,2 0,5-1,4 1,1 1,0-2,3-3,1-3,-1-3,-1 2,-2-2,0 1,2-2,0-1,2-1,2 0,-3 0,0-1,0 1,1 2,-2 4,-3 5,-3 2,-4 2,2 2,0 0,-1 1,-1 0,-1-3,2-5,6-3,5-4,6-1,5-3,-2 0,-1 0,-3 0,-1 3,0 4,-1 1,-1-1,-2 2,-5 2,-3 2,-6 2,-3-1,-1 0,0-3,0 1,1-2,4-3,2-2,3 0,0 1,-1 1,2 3,0 0,-3-1,3-3,1 1,4-1,1-1,2 2,-1 2,-4 3,-4 3,-2-2,-3 1,-3 0,-3-1,0-1,1-1,3-3,6-3,3-2,5-1,2-2,2 0,-3 1,-3-1,-4 3,-3 1,-2 3,-2 1,-1 1,-1 0,1 1,0 2,0 3,0 0,-3 2,0 1,-1 0,-2 0,-2 1,-1-1,-1 1,-2-1,-2 0,-1 0,-1 0,-1 0,0 0,0 0,-1 0,1 0,0 0,2 0,2 0,0 0,-1 0,-1 0,0 0,-1 0,-1 0,0 0,0 0,0 0,-1 0,1 0,0 0,0 0,0 0</inkml:trace>
  <inkml:trace contextRef="#ctx0" brushRef="#br0" timeOffset="-163069.6914">4487 3379,'0'0,"0"0,0 0,0 0,0 0,0 0,0 0,0 0,0 0,0 0,0 0,0 0,0 0,0 0,0 0,0 0,0 0,0 0,0 0,0 0,0 0,0 0,0 0,0 0,0 0,0 0,0 0,0 0,0 0,0 0,0 0,0 0,0 0,0 0,3 0,4 0,4 0,2 0,3 0,1 0,1 0,0-3,1-4,-1-4,-1-2,1-3,0-4,-4 1,5-5,6-5,4-2,0-3,-2-1,-3-1,-2 4,-2 0,-1 6,-2 2,-3-2,-4 2,0 1,0 2,-1 1,-2 2,-3 0,-1 0,-2 1,3 0,2 0,5 0,2 0,2 0,2-1,0-2,2-4,-1-4,0-1,-1 3,1 2,0 3,-4 1,0-1,0-4,0-3,1-2,1-3,1-4,0-2,3-3,5 0,3-3,3-1,0-3,-4 2,-2 5,-3 8,-2 5,-2 6,-1 4,0 1,0 2,0 0,0 0,0-1,0-2,0-5,1-1,-1-2,-2 1,-2 1,1 2,0 0,1-3,1 0,1 2,0 2,1 1,-1 2,1 1,-1 1,4-3,3-4,1-4,3-3,1-2,2-1,3-2,-3 4,-3 3,-4 4,-2 4,-3 2,-1 1,-1 4,-3 1,-4 0,-4 0,-3-2,-2-1,3 0,2-1,4 2,0 2,1-1,2-1,1 0,2-1,1-1,0 3,1 0,0 1,0-2,-1 0,1-2,-4 0,-3 0,-4 0,-1-1,0 1,-2-1,-2 1,0 2,-2 5,0 3,0 0,0 2,0-2,-1-3,4 1,1 2,0-1,2 1,0 1,-1 2,-1 2,-2-2,-1-3,0-1,2 2,1 1,-1 2,0 1,-1 1,-1 1,0 0,-1 0,0 1,0-1,3 0,3 0,2 1,-1-1,-2 0,-2 0,-1 0,-1 0,-1 0,0 0,0 0,3 0,3-6,5-8,2-8,3-5,1-2,-2 5,-4 6,-3 6</inkml:trace>
  <inkml:trace contextRef="#ctx0" brushRef="#br0" timeOffset="-160313.6914">4522 3378,'0'0,"0"0,0 0,0 0,0 0,0 0,0 0,0 0,0 0,0 0,0 0,0 0,0 0,0 0,0 0,0 0,0 3,0 4,0 1,0 2,0 2,0 2,0 2,0 0,0-1,0-4,0-4,0-3,0-2,0-1,0-2,0 0,0 1,0-1,0 1,0-1,0 1,0 0,0 0,0 0,0 0,0 0,0 0,0 0,3-3,4-4,4-3,2-4,3 1,1 3,1 3,0 2,1 3,-1 1,-4 1,0 0,0 1,0-3,2-2,0-2,0-4,2-3,-1 1,0 0,1-2,0-1,-1-1,0-1,4 1,0-2,3 0,1 1,-2-1,-1 1,1-1,0 0,-1 1,-2 0,0-1,-2 1,0 0,-1-1,-2 1,-2 0,3-1,5-2,5-5,4-3,2-2,2-4,2 0,-4-2,-3 4,-4 3,-3 4,-3 4,-1 2,-1 1,0 4,0 4,-1 4,1 0,0-2,3-3,4-2,2-1,1 0,5 1,4-1,1-1,0 2,0 4,-1 2,-6 4,-2 1,-3-2,-3 1,1-3,2-3,3-4,3-2,1-1,-1-1,0-1,0 0,1 0,2 0,0 1,0-1,1 0,-3 1,-4 0,-4-1,-3 1,-2 0,-1 2,-1 2,3-1,3 2,5 1,5-4,4-5,1-3,0 0,0-2,-1 1,-1-3,0 2,-4 1,-7 2,-5 2,-3 1,-1 1,0 1,-1 0,1 0,0 3,1 0,3 1,1-1,0-1,0 1,1 2,1-2,-1 0,-1-2,-2 3,0 3,2 4,0 2,0-1,-1 1,0 0,-2 2,0-2,0-1,-4 1,0 1,-4 1,0 0,-1 2,0 0,-1 0,0 0,3 0,2 1,-1-1,-3 0,-3 0,1 0,-1 0,1 0,0 0,2 0,-2 0,3 0,0 0,1-3,-3-1,1 0,1 1,-1 1,2 1,1 0,-2 1,-1 0,-4 0,-1 0,-2 0,-2 0,0 1,0-1,-1 0,1 0,-1 0,1 0,3 0,1-4,-1 0,1 1,-2 0</inkml:trace>
  <inkml:trace contextRef="#ctx0" brushRef="#br0" timeOffset="-159453.6914">8314 2161,'0'0,"0"0,0 0,0 0,0 0,0 0,0 0,0 0,0 0,0 0,0 0,0 0,0 0,0 0,0 0,0 0,0 0,0 0,0 0,0 0,0 0,0 0,0 0,0 0,0 0,0 0,0 0,0 0,0 0,0 0,0 0,0 0,0 0,0 0,0 0,0 0,0 0</inkml:trace>
  <inkml:trace contextRef="#ctx0" brushRef="#br1" timeOffset="-84145.6914">6766 1761,'3'-12,"4"-13,0-10,3-36,-1-23,-2 5,-2 11,-1 12,-3 13,0 18,-1 11,-1 14,1 10,-1 7,1 1,0-1</inkml:trace>
  <inkml:trace contextRef="#ctx0" brushRef="#br1" timeOffset="-83989.6914">6749 1500,'0'0,"-4"3,-5 7,-12 7,-10 8,-6 4,-6 1,-1-2,-5-2,-4 0,0 1,1 2,5 3,4 1,9-5,11-7,9-7</inkml:trace>
  <inkml:trace contextRef="#ctx0" brushRef="#br1" timeOffset="-83442.6914">6053 2039,'0'0,"0"-3,3-4,7-7,7-6,7-7,6-1,6 1,6-3,10-9,15-15,4-20,0-8,-7-3,-9 4,-7 11,-9 14,-8 10,-7 8,-4 6,-2 7,-5 7,-4 6,-5 6,-1 4,-2 2,-2-2,-8 35,-7 14,-6 9,-11 7,-9 1,-3-5,-3-6,-2-3,-1-7,-2-2,3-3,1 0,3-2,7-4,6-5,6-9,5-5,3-8,2-1,4 0,4 1,3-1,3-1,2-1,2-1,-1-1,4-3,4-3,3-2,3-2,2 0,1 0,7-5,5-5,-2-1,-7 5,48-40,12-10,-5 5,-15 15,-18 13</inkml:trace>
  <inkml:trace contextRef="#ctx0" brushRef="#br1" timeOffset="-83030.6914">6418 1657,'0'0,"-3"0,-4 3,-4 4,-2 1,-9 1,-6 3,-8 2,-2 2,-2 1,0 0,5 1,4-3,5-4,4-4,6-3,5-2,5-2,3-1,3 0,0 1,2-1,-2 1,4-1,4-2,3-4,6-3,6-4,5-2,3-1,3-1,-2 3,-2 1,-8 3,-7 3,-6 3,-4 3,-4 0,-1 2,-1 1,-1 0,1-1,-6 4,-8 0,-9 3,-8 3,-3 3,-2 5,2-1,4-3,8-3,7-5,7-2</inkml:trace>
  <inkml:trace contextRef="#ctx0" brushRef="#br1" timeOffset="-80402.6914">5914 1969,'0'-3,"0"-1,0 0,0 2,0-4,0-2,0-3,3-3,4-2,4-1,5-1,4 0,1 0,-3 0,-2 1,0 2,-3 4,-4 4,-4 4,-1 1,-3 2,-1 0,-1 1,1 0,-1 0,0-1,1 0,-3 0,-4 0,-1 0,-2 4,-2 2,-5 11,0 2,4-3,-77 91,-22 28,7-11,22-24,25-31,19-26,17-18,8-11,5-3,0-2,-4 1,-3-1,-2-3,0-1,-1-3,1 2,0 4,0 2,3 0,1-1,3 0,4 2,-1-1,2-3,1-1,3 0,0 2,1 0,1 2,0-1,1 1,-4 1,-1 3,-2 1,-1 1,1 1,-1 1,-3-1,-2 1,1 0,1-1,1 1,1 0,3-1,1 0,2 1,0-1,2-2,1-5,-1-3,1 0,-1-2,0-1,0-1,0-2,0 0,0-1,3-4,4-3,7-10,3-10,6-8,4-2,4-2,5-3,-4 6,-6 9,74-95,21-26,-11 12,-23 26,-25 26,-18 21,-10 16,0 9,0 9,-4 6,-4 4,-2 2,-4 2,-1 2,-1 4,-4 4,-1 2,-3 2,-4 1,-2 1,-1-1,-3 1,0-1,0 1,-1-1,-2 3,-5 4,-3 4,-8 11,-2 3,-15 26,-18 23,-16 12,-1 2,2-6,7-11,8-14,8-15,2-7,3-5,0-4,0 0,2 0,5 0,1 1,4-2,4-1,3-2,3-2,1-2,4-3,4-1,1-4,2-3,2-3,2-2,-1-1,-1-1,1-1,2 1,0-1,1 1,1-1,0 1,0 0,0 0,0 0,0 0,0 0,0-3,4-4,2-3,2-4,2-2,2-1,2 2,2 4,0 0,2 0,0 2,0 1,-1 3,-2 2,-4-1,-4 0,-3 0,-3 2,-1 0,0 1,-1 1,0 0,1 0,-1 0,-2 0,-4 1,-4 1,-2 2,-3 3,-2 3,1 3,-4 2,1 2,3 0,0 1,0 0,0 0,0 0,0-1,0 1,3 0,3-4,5-4,2-3,2-3,2-3,0 0,1-5,0-3,-1-5,4-5,6-6,8-2,6-3,3-2,2 0,8-3,-2 5,34-33,26-23,9-11,5-3,1 1,-6 9,-12 13,-10 13,-10 11,-8 9,-9 8,-8 7,-6 6,-8 2,-5 6,-9 3,-6 6,-6 1,-5 3,-4 0,-9 4,-14 7,-12 13,1 3,6-3,-89 103,-25 31,13-12,25-31,28-35,27-31,22-24,16-15,11-11,5-4,2-2,1 0,1 2,6-1,13-9,10-11,0 0,32-32,30-27,18-10,2-1,-3 7,-9 9,-17 13,-15 12,-14 12,-12 10,-10 9,-9 7,-6 8,-8 4,-6 4,-4 1,-4 2,-1-1,-4 1,-4-1,-10 5,-2 3,3-2,-99 141,-31 40,11-16,28-41,32-41,29-36,23-28,15-21,10-12,4-4,1-3,0-3,-2-1,0 3,22-29,24-25,16-12,8-4,1 6,-1 5,-4 6,-5 6,-5 7,-6 8,-7 8,-6 11,-9 7,-7 5,-5 4,-6 5,-6 3,-3 3,-3 1,-2 1,-7 2,-5 5,-9 1,-14 4,0 0,6-2,8-2</inkml:trace>
  <inkml:trace contextRef="#ctx0" brushRef="#br1" timeOffset="-79475.6914">6123 2127,'0'0,"0"0,0 0,0 0,0 0,0 0,6-6,13-11,16-14,11-8,9-6,10-5,6-2,3-1,6 2,5 7,2 6,-1 5,-16 8,-8 7,-8 2,-8 5,-8 3,-12 4,-8 2,-12 5,-10 1,-6 4,-5-1,-3 3,-7 2,-9 1,-9 3,-7-2,2-1,-3 1,-1 1,0 1,-2 0,4 1,7-3,8-3,6-4,9-4,8-1,6-1,3-2,3 1,1-1,7-3,4-3,7-7,8-7,6 0,1 1,-1 4,1 2,4-1,-3 1,0 1,-4 1,-4 2,-4 4,-5 1,-6 2,-6 3,-2 0,-4 0,0 0,-4 1,-4 2,-7 5,-6 2,-9 4,-8 2,-10-2,-8 3,-6 7,-8 9,-7 7,5 3,7-3,10-5,11-6,10-4,8-5,5-4,6-6,3-4,4-4,2-1,6-5,6-7,4-4,4-4,9-3,8-10,12-18,22-54,5-11,-5 8,-9 15,-10 18,-10 19,-9 15,-6 12,-5 8,-7 4,-4 5,-4 4,-1 3,-1 3,0 1,-21 28,-21 26,-13 16,-5 5,-1-4,0-6,3-8,2-4,5-6,6-10,1 0,8-7,11-8,10-7</inkml:trace>
  <inkml:trace contextRef="#ctx0" brushRef="#br1" timeOffset="-78804.6914">5810 1935,'0'0,"0"-3,0-4,3-3,7-7,7-6,8-5,4-3,4-3,-4 4,-1-1,1-1,1-2,-1 3,-6 6,-7 10,-5 9,-6 4,-3 3,-2 1,-4 3,-7 4,-8 4,-3 5,-4 2,2-2,5-4,-76 117,-23 36,9-10,23-32,26-38,24-32,17-27,12-17,8-11,3-6,63-111,20-32,-4 9,-17 28,-10 33,-7 27,-2 19,21-8,22-23,11-20,-4-6,-8 5,-17 12,-18 15,-18 15,-12 11,-10 9,-8 7,-4 8,-3 4,-10 21,-21 25,-17 17,-12 14,-10 6,-5-1,-2-9,7-12,10-14,14-13,-13 29,-9 25,-2 11,6-5,11-13,11-16,14-17,11-18,8-12,34-86,12-31,-1 2,-5 19,-2 20,-1 15,5 11,3 8,4-2,-5 5,-8 7,-8 6</inkml:trace>
  <inkml:trace contextRef="#ctx0" brushRef="#br1" timeOffset="-78272.6914">6088 1448,'0'0,"0"0,0 3,-3 6,-7 12,-7 7,-8 5,-4 3,2-4,6-9,-83 109,-23 30,10-11,25-32,27-36,26-32,19-25,13-16,8-11,6-4,3-2,10-18,18-21,10-16,7-6,2 1,1-2,2 0,3 0,-10 11,-13 16,69-82,15-21,-12 15,-26 28,-27 33,-24 28,-18 20,-11 15,-32 52,-12 21,-5 3,0-6,-1-6,-3-6,2-4,1-9,6-4,4-5,4-9,4-6,7-7,7-4,5-4</inkml:trace>
  <inkml:trace contextRef="#ctx0" brushRef="#br1" timeOffset="-76022.6914">5844 1761,'0'3,"0"1,3 0,10-4,11-5,11-4,14-10,20-19,15-24,9-17,-3-6,-11 6,-13 10,-14 10,-14 13,-10 11,-7 9,-4 8,-4 8,-6 5,-3 4,-2 1,-2 2,-10 18,-17 28,-14 22,-5 8,-4 2,-3-1,-3-4,1-7,5-6,7-7,9-7,6-9,8-9,8-8,6-9,4-6,8-7,12-7,12-5,9-4,10-7,9-9,9-9,2-2,-2-3,-6 0,-10 6,-12 5,-9 10,-7 9,-3 6,-7 6,-4 4,-5 1,-2 4,-8 6,-8 8,-9 7,-11 4,-15 9,-17 13,-12 12,1 5,8-5,10-6,12-10,11-11,8-9,10-5,7-7,6-7,4-4,1-3,11-9,17-14,13-12,15-10,12-9,7-8,-1 0,-4 6,-8 7,-9 13,-7 9,-9 5,-7 4,-9 4,-8 5,-7 2,-3 4,-4 0,0 2,0 0,-4 3,-3 3,-4 4,-5 0,-6 2,-5 0,-3 2,-3 4,1 2,4-1,7 1,4-4,5-5,4-4,5-4,2-2,2-2,4-4,4-4,9-6,12-7,5-4,4 1,1 4,0 2,-4 2,-2 0,0 0,-4 2,-3 5,-3 3,-5 2,-7 3,-4 1,-4 0,-2 1,-1 0,-1-1,-3 0,-10 4,-11 3,-8 4,-6 2,-6 0,-2 0,2 1,6-1,6-5,6-2,7-2,8-2,5-2,4 0,3-1,1 0,3-2,8-4,6-4,7-3,11-8,26-21,26-20,10-12,0 0,-8 8,-13 13,-17 11,-15 14,-13 12,-12 8,-6 7,-5 2,-5 2,-2 1,-3-1,1 0,-2-1,-2 6,-7 8,-13 12,-14 11,-10 5,-2 1,0-4,4-6,4-6,2-4,3-4,5-2,4-1,4-1,4 1,1-1,5-2,2-4,-1-4,2-2,4-3,2 0,2-2,2 0,1 1,0-1,0 1,1-1,0 1,-1 0,0 0,3 0,4 0,1 0,2 0,4 0,8 0,7 0,14-3,9-4,7-3,2-4,1-2,-3-1,-8-1,-6 0,-9 0,-3 12,-6 4,-3-1,-4-3,-1-2,-2-4,-3-3,-2-1,1-5,0-3,5-5,2-3,0 1,0 1,0 1,-1 3,-4 6,-4 7,-4 5,-3 4,-3 2,0 3,-5 0,-4 0,-3 0,-4-3,2-1,0-1,1-1,1-1,2 0,2 2,2 2,0-2,-3-4,1 0,-3 2,-2 1,-1 2,-2-2,1 0,1 1,2 1,3 2,0-1,1 2,-1 0,-2 0,-2 0,-5 0,-3 4,-7 3,-7 4,-5 2,-3 6,-1 2,0 1,6 2,2-3,4-2,5-1,-2-13,1-4,1-2,3 2,2 4,2 3,1 4,1 3,3-1,1-3,-1-4,0-2,0-3,-2-1,-1 2,3 0,0 3,3 1,-2 1,-3 3,-1 2,0-1,-1-2,0-3,0-3,3-2,4-1,4-2,3 1</inkml:trace>
  <inkml:trace contextRef="#ctx0" brushRef="#br1" timeOffset="-70376.6914">6522 1221,'0'0,"0"0,0 0,0-3,0-4,0-3,0-4,0-2,3-1,1-1,3 0,0 0,2 0,2 0,3 0,4 1,2-1,1 1,0-1,-1 4,-4 4,-4 3,-5 3,-3 3,-2 0,-2 2,-1-1,0 1,1 0,-1-1,-3 4,-9 9,-3 2,-16 20,-17 19,-16 11,-5 5,6-5,11-7,11-11,11-9,7-10,5-8,5-9,5-5,5-4,2-3,2 0,1-1,0 0,24-49,7-17,2 1,-3 8,-3 12,0 10,0 10,2 5,2 1,-3 1,1 1,1 1,1 0,-2 1,-3-1,-3 4,-6 4,-6 3,-5 4,-3 1,-3 2,-1 0,-1 1,-1 0,2-1,-1 1,0-1,1 1,-3 1,-4 5,-4 4,-6 5,1 1,2-3,-53 77,-14 21,6-4,13-18,14-21,9-19,6-13,2-6,0-6,1-4,-2-2,2-3,0-2,0-5,1-4,4-1,1-4,4 0,1 0,4-1,5 0,4 1,3-1,2 1,1 0,0 0,1 0,0 0,0 0,-1 0,1 0,-1 0,3 0,4 0,3 0,4-3,4-4,10-6,-2-2,16-16,20-14,12-11,7-5,-2 1,-6 9,-9 10,-13 8,-8 8,-7 4,-2 4,-2 1,0 0,-3 0,-3 4,-3 2,-3 4,-4 3,-6 1,-4 2,-2 1,-3-1,-2 4,1 3,-2 4,2 3,-4 5,-6 8,-11 15,-14 17,-9 8,-3 1,0-5,-1-7,0-7,-5-4,-2 4,0-2,3 0,4-1,8-6,8-7,5-6,6-8,2-6,2-7,1 0,4-2,2-1,4-2,4 0,0-1,2 0,1 0,0 0,-1-1,1 1,-1 0,3 0,5 0,5-3,11-4,12-7,9-6,3-4,2 0,2 2,0-3,4-2,-2 0,-2 2,0 3,-3 1,-4 4,-4 6,-6 2,-3 1,-3 3,-5 2,-3 2,-2 1,-1 0,-4 0,-4 1,-4-1,-4 0,0 1,-2-1,-1 0,0 0,0 0,1 0,-1 0,1 0,-3 0,-10 3,-11 4,-8 0,-4 0,-6 1,-3 3,-4 4,-2 7,-4 7,-2 3,3-2,2 1,4-3,6-3,9-2,6-3,5-1,3-2,2-3,1-4,0-4,0-3,3-1,0-2,0-1,-2 0,3 1,3-1,3 0,3 1,1 0,2 0,0 0,0 0,1 0,0 0,2-3,7-4,8-3,9-7,9-6,5-1,1-1,-1 2,-1 1,1-1,3-3,2-3,6 1,3 2,0 3,1 1,-2 3,3-2,6-4,5-5,-1-5,-3-1,-6-1,-7 2,-10 6,-8 3,-7 4,-6 2,-4 6,-7 4,-4 4,-3 3,-2 2,-1 1,0 1,-6 3,-8 4,-10 6,-9 7,-6 3,-1 0,-3-1,-6 2,-5 2,-7 2,0 3,3-2,4-2,2-4,1 1,0 1,1 3,-3 5,-2 2,1 2,6-3,5-5,8-4,7-3,8-7,8-5,6-4,4-5,3-1,4-4,7-5,9-4,2-3,5-4,2-3,4 0,4 1,1 1,5 0,2 2,7 0,2 0,-2 1,-3 3,-8 4,-4 0,-3 2,-2 3,1 2,-3 1,-4 2,-3-3,-2-1,-6 1,-4 0,-4 2,-5-1,0 2,-3 0,0 0,0 0,-2 0,-8 0,-10 0,-11 0,-8 3,-4 1,-2 0,-4 2,-1 3,-4 3,-5 5,-12 6,-7 2,3 0,4-5,6-6,5-4,7-5,10-3,12-2,9-1,5 0,3-3,1-1,0-2,-1 0,0-2,-2 0,1 3,-2 1,1 2,0 2,2 0,4 1,5 1,2-1,2 0,2 1,0-1,1 0,0 0,-1 0,1 0,-1 0,9-3,15-4,15-3,6-1,6 2,2-1,4-1,4-2,1-4,1-3,-1-1,-2-2,-5-4,-7 0,-4 2,-5 2,-6 2,-5 1,-5-1,-3-3,1-4,0 0,-1-1,-1 2,-3 2,-5 2,-4 3,-4 4,-1 5,-2 4,0 4,-1 2,0 1,0 1,0 0,1 0,0-1,0 1,0-1,0 1,0-1,-15 8,-16 13,-15 14,-12 10,-5 3,3-3,6-4,8-6,10-5,7-6,7-3,3-3,2-4,4-5,2-3,2-3,3-2,2-2,2 0,1 1,1-1,1 0,-1 1,1 0,-1-1,1 1,-1 0,3 0,4-3,9-7,12-7,9-7,7-6,3-3,-2-2,-2 2,-5 4,-6 3,-6 4,-5 2,-1 2,-3 1,-1 0,0 1,-2-1,-2 3,-2 1,-3 0,-2-2,-3 0,-1-1,-1 2,0 1,-1-1,0 0,1 1,0 4,0 3,-1-1,1 2,0 1,0 1,0-2,0 1,0 0,0 1,1 1,-1 1,0 0,0 1,0 0,0 1,0-1,0 0,0 0,0 0,0 0,0 0,0 0,0 0,0 0,0 0,0 0,0 0,2-3,5-3,1-2,2-2,2 1,2 2,5 2,4 2,5 1,4 1,1 1,-1 1,-3-1,-4 0,-3 1,-2-1,1 3,3 4,4 4,2 2,3 3,1 4,-5 5,-5 1,-3-1,-2-2,-2-2,0-4,-1-2,-2-1,-5 0,-2-2,-4-3,-1-3,-2-3,-1-2,1-1,-1 0,0 0,1-1,-1 0,1 1,-2-3,-6-4,-2-4,-7-3,-2-1,-2-6,-3 0,-3-1,-3 0,-6 2,-5-2,-1 0,0 0,1 2,2 0,2 2,4 0,4 0,5 1,3 3,3 3,0 5,5 2,3 3,4 1,3 0,2 1,1 0,1-1,0 1,2-1,8 0,7 0,6 0,6 0,3 0,2 0,-2 0,-4 0,-3 0,-4 0,1 3,2 4,3 4,2 2,2 6,2 2,-5 1,-5-1,-3-1,-5 0,-3-2,-3-3,-3-4,-4-4,-1-4,-1-1,-2-2,0-1,1 0,-1 0,1 1,-3-1,-5 1,-2 0,-7 0,-6 0,-7 0,-6 0,-4 0,-6 0,1 0,-2 0,1 0,3-3,-1-4,5-4,3-2,4-3,6 2,3 3,3 0,5 3,1 2,5 2,2 2,3 1,3 1,0 1,1-1,1 1,0-1,-1 0,1 0,-1 1,0-1,0 0,0-3,0-1,0-3,0 0,0-2,0 1,0 1,0 3,0 1,0 1,0 2,0 0,0-3,0-1,0 1,0 0,0 1,0 1,3 0,4 1,4 0,2 0,3 0,1 4,1 3,0 0,0 3,0 2,0 0,0-4,0 2,-1 0,0 3,1 1,-1 2,1 3,-1 3,1-1,-4 3,-4 0,-3-4,-3-3,-3-1,0 0,-2-3,1-4,-1-3,0-3,1-2,-1 0,1-2,0 1,0-1,0 0,0 1,0 0,-3 0,-4-1,-3 1,-7-5,-9-9,-8-8,-8-8,0-5,2 0,4 3,2 4,5 4,4 3,3 2,2 1,2 5,1 0,1 0,-1-1,0-1,3 3,1 2,3 4,2 2,4 2,1 2,2 0,1 1,1-1,-1 1,1-1,0 1,-1-1,0 0,3 0,4 3,9 4,12 3,9 4,8 2,-2-2,-1 0,-6-3,-5-3,-5-2,-5-3,-2-2,-2-1,0 0,-4-1,-3 0,-4 1,-3 0</inkml:trace>
  <inkml:trace contextRef="#ctx0" brushRef="#br1" timeOffset="-67489.6914">6836 1065,'0'0,"0"0,0 0,0 0,0 0,0 0,0 0,0 0,0 3,0 1,0 0,0-1,0-1,0-1,0 0,0 0,0-1,0-1,0 1,0 0,0 0,0 0,0 0,0 0,0 0,0 0,0 0,0 0,0 0,0 0,0-3,0-4,0-4,0-3,0 2,0 2,0 2,0 4,0 2,0 0,0 2,0 1,0 0,0-1,0 1,0-1,0 0,0 0,0 0,0 0,0 0,0 3,0 7,0 10,0 9,0 4,0 3,0 1,0-2,0-8,0-5,0-4,0-1,0-1,0-1,0 1,0-2,0-2,0-2,0-2,0-4,0-1,0-2,0-1,0-1,0 1,0-1,0 1,0-1,0 1,0 0,0 0,0 0,0 0,0 0,0 0,0 0,0 0,0 0,0-3,0-7,0-7,0-8,-3-1,-1-3,-3-2,0-2,1-2,2 0,1 3,1 4,2 3,0 4,0 1,0 3,0 0,0 0,1 0,-1 0,0 1,0-2,0 4,0 4,0 3,0 3,0 3,0 0,0 2,0-1,0 1,0 0,0-1,0 1,0-1,0 0,0 0,0 0,0 0,0 0,0 3,3 7,1 7,2 8,4 1,3 0,2-1,2-3,0-2,1 0,0-2,0-1,0 0,0 0,-1 0,-2-3,-2 0,1-1,0-2,-1-2,-1-4,-2-2,-3-2,-3 0,-1-2,-2 1,-1-1,0 1,-1-1,1 1,-1 0,1 0,0 0,-1-3,-1-4,-2-4,-6-5,-7-7,-9-5,-7 0,-3 1,-2 2,4 3,3 2,8 4,4 2,3 0,1 3,0 3,0 1,2 0,4 2,3-1,2 0,2 2,2 1,0 1,1 1,0-2,-1-1,1-3,-1-3,0 1,0-2,0-2,0 2,3 2,4 3,4 2,2 3,3 0,1 1,4 4,4 3,4 4,3 3,-1 0,-1-4,-1-3,-3-2,-3-3,-6-1,-2-1,-1-1,0 1,0-1,-1 1,-4-1,-3 1,-2 0,-3 0,0 0,-2 0,1 0,-1 0,1 0,-1 0,1 0,0 0,0 0,0 0,0 0,0 0,0 0,0 0,0 0</inkml:trace>
  <inkml:trace contextRef="#ctx0" brushRef="#br1" timeOffset="-63392.6914">6836 1727,'0'0,"0"0,0 0,0 0,0 0,0 0,0 0,0 0,0 0,0 0,-3 0,-1 0,-3 0,-6 0,-3 0,-6 3,-8 4,-10 3,-13 10,-13 7,-6 7,-1 4,10 2,9-3,9-5,5-5,7-4,6-6,4-6,4-5,2-3,3-2,5-2,4 0,2 0,2 0,10-3,16-6,17-8,12-7,4-4,8-7,7-12,7-6,-3 2,-2 5,-4 4,-3 7,-1 6,-4 5,-3 5,-8 1,-12 6,-8 3,-7 5,-8 2,-6 3,-6 0,-3 0,-6 2,-4 1,-7 5,-13 6,-16 9,-13 8,-5 6,-8 7,-5 4,-3 3,0 2,6-3,7-3,10-4,8-7,10-6,7-8,9-8,8-6,7-5,4-2,8-3,12 1,12-4,10-3,6-4,8-5,15-9,11-9,1-1,-5 2,-10 4,-9 5,-12 6,-11 6,-8 6,-5 3,-4 3,-4 2,-5 0,-3 0,-3 1,-2-2,0 1,-4 2,-7 4,-10 4,-11 3,-8 1,-16 8,-27 12,-18 8,-9 3,-1 0,10-2,13-6,12-3,11-2,7-3,11-4,7-4,8-2,6-5,4-4,7-5,5-3,5-2,2-2,3 0,7-3,14-6,30-17,27-16,18-3,4 4,-2 4,-4 5,-2 4,-6 1,-11 2,-13 3,-10 3,-12 3,-10 3,-6 4,-8 3,-6 3,-6 2,-2 1,-2 2,-4-1,-5 1,-6 0,-9-1,-10 3,-11 5,-13 2,-7 7,-6 6,-2 4,0 5,3-4,7-4,6-2,4-3,5-1,4-1,5 0,5-1,9-2,8-4,4-3,5-4,3-1,3-2,1 0,2-1,0 0,-1 1,1-1,3-2,3-10,10-12,10-7,11-7,6-3,2 0,-3 1,-4 5,-5 4,-3 7,0 0,0-1,-2 1,-3 1,-3 3,-3 1,-1 1,-4 2,-2-1,-3 4,-3 4,-3 4,-2 2,-1 3,-2 0,1 2,-1 0,-2 3,-5 3,-8 7,-12 7,-9 3,-5 0,3-1,4-2,5-3,8-6,8-5,6-3,7-5,7-7,12-3,11-10,12-12,12-10,8-7,6-6,3-5,-1-8,-1-3,-3 4,-7 8,-10 11,-10 11,-9 9,-9 9,-8 9,-6 5,-5 5,-1 1,-7 8,-9 8,-7 6,-9 7,-10 10,-7 9,-5 6,-1 3,3-2,6-9,9-8,8-8,5-6,7-4,7-5,5-6,2-4,3-3,2-1,-1-2,0-3,3-7,7-11,7-6,6-9,6-3,3-4,-1-1,-3 3,-4 1,-5 5,-7 9,-5 6,-4 3,-3 5,-2 2,0 3,0 2,0 3,0 1,0 2,-2 0,-4 0,-4 4,-5 6,-7 5,-2 3,1 1,0 0,3 0,4 1,5-5,4-4,5-4,1-3,2-3,1 0,0-2,0 0,0-2,-1-5,0-6,1-7,2-9,4-7,3-8,4-1,2 1,-2 6,-3 5,-4 7,-2 4,-3 4,-1 4,-2 6,1 3,-1 4,1 1,-1 1,1 1,0 0,0 0,0 0,0-1,0 1,0-1,0 0,2 0,6 2,2 5,4 7,2 3,1 3,1 3,-3 1,-4-1,-4-1,-2-1,-4-2,0-1,-2 0,1-1,-1 0,0-3,1-3,0-5,-1-2,1-3,0-1,0 0,0-1,0 0,0-2,0-4,-3-7,-3-7,-5-6,0-3,2-1,3 2,1 4,3 3,1 1,1 3,0 0,1 2,-1-1,1 0,-1 0,0 0,0 0,0 0,3 2,1 4,0 5,2 2,3 2,0 2,1 0,3 1,1 0,1 3,2 3,0 7,1 7,-3 5,-5 5,-2 3,-4 1,-3 1,0-3,-2-4,0-4,1-3,-4-3,0-1,-4-1,-2-3,0-5,-1-2,-1-4,-3-2,-1-4,0-4,-1-5,-4-5,0-3,-1-2,2 1,0 1,1 0,4 4,4 2,4 3,3 4,3-1,1-1,1 1,-1-2,1 2,0 1,-1 3,1-2,-1 1,0 1,0 1,0 1,0 1,3-2,4-1,3-3,4-2,2-1,1 2,4 2,1 3,0 1,-1 1,-1 1,-1 0,-1 0,0 1,-1-1,-2 0,-5 0,-4 1,-2-1,-3 0,0 0,-2 0,0 0,1-1,-1 1,0 0,1 0,0 0,0 0</inkml:trace>
  <inkml:trace contextRef="#ctx0" brushRef="#br2" timeOffset="-2">2921 1760,'0'0,"0"0,0 0,0 0,0 0,0 0,0 0,0 0,0 0,0 0,0 0,0 0,0 0,0 0,0 0,0 0,0 0,-2 0,-8 0,-8 0,-6 3,0 1,-42 32,-29 26,-6 6,5 0,10-5,7 0,9-2,7-3,9-5,10-9,10-8,7-11,9-10,10-13,13-18,25-40,26-25,28-19,24-19,11-2,-16 20,30-28,18-14,-1 6,-10 17,-20 23,-22 26,-22 21,-17 16,-16 15,-13 10,-10 6,-10 4,-6 2,-4 0,-40 42,-34 33,-26 24,-16 6,-5-2,16-20,-32 28,-8 11,13-8,21-21,28-20,21-18,20-15,12-16,12-11,10-10,4-4,5-4,13-19,13-20,29-28,29-28,32-39,31-32,9 1,-8 20,-14 29,-21 28,-22 24,-19 20,-18 16,-14 9,-11 8,-11 6,-9 5,-6 3,-12 0,-38 28,-29 23,-19 20,-26 25,-10 8,-11 1,-10 5,3 0,18-8,21-12,24-17,24-16,18-17,18-14,12-12,9-9,4-8,9-13,24-21,47-40,24-28,20-29,14-16,4 7,6 9,-6 12,-11 15,-20 20,-23 21,-19 19,-20 15,-14 12,-11 9,-10 6,-6 5,-5 1,-9 1,-15 3,-37 14,-26 20,-20 26,-24 31,-11 24,-1 2,16-11,23-18,25-22,23-21,17-18,15-16,11-10,17-18,20-22,19-24,22-22,20-13,24-11,27-12,3-4,-4 4,-5-3,-4-2,-9 8,-20 17,-20 18,-21 20,-18 17,-16 14,-11 12</inkml:trace>
  <inkml:trace contextRef="#ctx0" brushRef="#br2" timeOffset="-1">3976 290,'-2'1,"-11"18,-14 16,-14 19,-26 24,-23 10,-16 0,-6-7,2-5,11-6,13-10,18-12,16-10,12-13,11-8,10-5,9-7,5-2,4-3,5-4,5-4,10-4,13-6,22-8,17-12,8-9,5-4,-12 5,12-15,16-15,1-7,-6 8,-14 11,-15 13,-16 13,-12 12,-14 11,-11 11,-13 15,-16 14,-13 12,-9 6,0-2,3-5,2-5,0-5,-2-1,-5 0,-11 6,-13 7,-11-2,-6-2,7-5,6-4,9-4,8-2,8-5,4-4,7-4,8-3,5-2,4-1,0-1,4 0,3 0,3 1,2-1,2 1,1 0,1 0,-1 0,1 0,0 0,2-3,1-1,0 0,79-46,25-15,-5 3,-18 14,-20 13,-15 13,-16 11,-14 7,87-38,26-10,-10 2,-26 10,-27 12,-21 11,-17 8,-11 5,-6 4,-5 2,-2 1,-2-1,1-1,2 1,3 2,2 3,-2 4,1-1,1-1,-2-2,-4-3,-2-2,-2-1,-3-1,0 0,-1-1,-1 1,0-1,-2 1,-4 0,-10 0,-14 0,-13 0,-11 0,-8 3,-3 4,2 0,6 0,3-2,0-1,9-2,-15 8,-23 11,-15 8,-8 4,4 1,15-3,15-5,19-5,17-7,12-6,8-4,4-3,3-2,2 0,1 0,2 0,2 0,2 0,0 1,4 0,1 0,0 0,92-33,28-10,-6 2,-21 8,-23 9,-18 6,-14 4,-4-3,0 2,2-2,4-5,-1-1,3 1,-2 0,-2 5,-5 4,-6 5,-6 4,-3 3,-3 1,-2 1,-1-1,-2 1,-5 0,-3 0,-3-1,-1 0,-2 0,-1 0,0 0,-5 3,-12 7,-10 8,-14 6,-10-1,-3 0,-4-3,9-4,-20 11,-32 14,-14 10,-4 2,10-5,15-8,15-4,6-4,1-2,4-6,5-2,7-2,8-5,8-5,10-4,5-3,6-2,6-2,4 1,5-1,3 0,2 0,4 1,4-1,7-1,6-6,3-2,9-7,35-23,32-23,17-10,-3 5,-6 11,-6 9,-6 10,-10 5,-8 3,-6 0,-6 0,-8 1,-12 5</inkml:trace>
  <inkml:trace contextRef="#ctx0" brushRef="#br2" timeOffset="-3">4003 290,'-25'31,"-7"12,-5-1,-4 0,-7 1,-14 5,-19 6,-11 3,-5 1,0-8,-2-4,1-6,18-9,-55 52,-22 27,4 7,15-9,26-12,27-18,20-19,20-16,14-13,9-11,8-9,7-6,5-4,2-5,1-1,31-36,26-31,20-18,10-5,6 5,3 2,37-24,16-13,-3 2,-21 16,-25 21,-24 22,-23 19,-17 18,-14 14,-13 8,-6 6,-67 88,-26 30,-3-6,5-18,0-17,-28 17,-14 11,-3 1,6-1,7-8,12-14,14-15,18-13,13-14,11-10,11-7,9-6,8-5,6-5,8-4,4-2,4-2,10-4,19-10,40-26,35-33,14-22,1-4,-13 7,-14 12,-17 15,-15 14,-15 14,-12 10,-11 9,-9 9,-7 4,-4 4,-3 3,-35 35,-34 27,-27 23,-18 11,-7-1,-9 3,-9 14,1 8,17-1,22-16,24-20,20-21,18-18,16-15,8-9,7-9,16-17,23-24,20-22,16-17,14-12,12-10,-10 10,28-41,12-20,-4 4,-15 17,-16 22,-23 25,-19 22,-15 16,-13 11,-8 10,-8 7,-2 4,-9 8,-25 25,-20 15,-29 27,-25 18,-12 6,-8 1,2-1,4-6,15-9,19-9,22-15,20-14,16-11,14-12,10-9,6-10,12-11,15-12,21-19,21-16,9-8,22-28,23-32,6-6,-5 11,-14 18,-17 22,-19 20,-18 18,-19 16,-16 12,-11 8,-8 5,-4 3,-5 6,-24 29,-25 22,-18 22,-14 12,-4-2,-7-1,-13 5,-5 6,2 4,11-8,19-14,23-18,19-21,17-18,13-13,17-18,21-21,13-14,20-13,14-12,6-4,5-5,21-29,14-18,-5 0,-15 11,-19 19,-20 21,-16 20,-17 18,-11 14,-16 16,-18 26,-18 23,-30 28,-18 12,-12 7,-22 16,-15 15,7 0,15-12,25-17,21-21,19-20,13-16,14-12,10-11,6-9,5-4,10-16,18-21,17-16,17-15,17-13,8-7,26-33,20-25,-2-2,-13 16,-22 23,-24 26,-22 25,-16 18,-15 14,-10 12,-12 11,-22 22,-24 28,-27 30,-16 11,-7 7,-20 9,-13 13,4-2,16-13,23-18,26-18,20-21,15-17,11-9,9-10,6-6,8-11,15-19,16-15,20-16,13-13,11-7,29-39,22-29,1-2,-13 14,-19 23,-21 27,-18 25,-17 17,-13 14,-13 10,-8 7,-8 6,-4 2,-17 13,-20 19,-18 16,-19 20,-16 16,-5 6,-2-2,-1-6,3-3,10-3,13-8,16-14,14-16,15-14,11-12,12-11,9-8,13-10,19-14,16-10,48-49,30-36,8-8,-9 9,-14 17,-20 21,-22 18,-17 20,-15 13,-12 13,-11 11,-8 7,-7 3,-10 7,-24 21,-25 27,-15 14,-13 16,-11 8,-3-2,2-6,0-4,-2 2,4-2,9-4,12-11,17-12,16-16,16-14,11-14,14-14,12-10,13-7,20-19,13-13,9-10,7-15,11-17,6-7,-4 4,-11 14,-14 15,-13 17,-14 14,-12 14,-14 14,-18 21,-13 17,-15 17,-20 17,-14 15,-14 8,-23 13,-13 15,-2 2,8-3,12-11,16-15,18-12,16-13,15-13,10-12,9-12,8-10,6-7,2-5,6-8,21-23,22-23,17-12,16-9,9-5,6-2,-1 7,-7 11,-14 12,-9 10,-9 5,-9 7,-13 7,-13 8,-9 6,-7 8,-5 6,-7 14,-10 25,-12 37,-17 37,-19 28,-27 33,-13 10,-3-4,4-9,12-13,15-12,17-14,20-23,16-21,13-20,7-21,8-19,15-21,16-19,11-17,16-22,14-28,7-19,-2-14,-3-7,-3 4,-6 8,-8 13,-8 15,-11 18,-10 17,-6 16,-9 17,-6 31,0 42,-2 64,-4 48,-4 46,-3 20,1-17,-1-38,0-46,1-44,1-40,2-30,8-20,4-16,6-24,18-54,17-52,14-41,3-30,-3-11,-6-6,-3 10,-8 26,-8 32,-13 35,-10 28,-10 27,-7 24,-12 23,-14 23,-30 37,-39 44,-41 55,-18 29,-11 38,6 20,23-1,23-10,24-30,23-38,22-41,19-39,11-31,15-34,21-48,17-48,26-47,21-36,34-41,17-16,5 1,-11 23,-19 32,-23 36,-25 37,-21 30,-18 23,-14 19,-10 14,-12 15,-13 21,-24 33,-31 35,-21 29,-15 18,-2-2,11-11,17-20,20-22,19-21,16-18,14-15,13-15,17-27,32-46,40-86,25-66,24-51,16-26,15-4,-10 33,-22 50,-27 51,-27 49,-24 39,-18 33,-16 24,-17 22,-19 30,-25 37,-23 49,-24 56,-28 49,-33 41,-9 1,13-32,25-47,27-50,25-45,25-38,19-30,18-21,26-27,33-45,30-41,24-31,24-19,6 0,-11 15,-21 19,-27 23,-23 19,-18 18,-17 14,-11 15,-11 11,-11 9,-19 10,-19 13,-39 45,-32 47,-33 59,-18 42,-1 24,18-5,23-22,27-36,30-39,23-39,21-32,15-26,10-29,13-37,13-45,23-49,32-47,35-35,31-34,7 2,-5 14,-12 28,-22 32,-25 42,-23 36,-22 32,-18 24,-16 18,-15 17,-29 35,-23 30,-37 44,-25 31,-31 39,-6 20,0 4,7-9,17-21,26-33,29-37,28-35,23-28,20-24,17-18,22-27,24-28,33-33,34-30,18-20,11-18,8-17,15-16,-4 10,-19 25,-25 31,-31 32,-29 29,-22 24,-15 17,-12 12,-9 10,-14 14,-26 23,-41 34,-30 26,-46 39,-20 18,-10 17,4 4,21-13,28-20,29-25,30-25,22-24,17-20,14-17,8-13,4-11,3-12,6-22,9-22,8-21,18-20,26-21,25-20,18-11,2 6,-5 15,-13 20,-13 19,-17 19,-13 15,-6 11,-6 7,-5 7,-8 7,-9 9,-8 6,-4 4,-3 2,-4 5,-15 17,-15 21,-17 14,-15 8,-17 9,-15 3,-6-2,9-5,8-5,4-5,1 0,-3 4,1 4,2-2,7 1,0 1,-1 4,2 1,9-2,12-8,8-7,10-12,6-8,6-9,4-5,4-6,6-6,3-4,2-4,3-1,1-1,0 0,-1 0,1 0,3 0,6-2,11-10,13-17,28-31,18-19,7-8,4-4,4-1,3-3,1 7,-3 9,-2 4,3-7,1-6,-3 3,-8 7,-7 5,-8 7,-2 5,0 5,-4 5,-10 10,-9 9,-9 6,-8 5,-6 7,-8 5,-5 5,-6 3,-4 2,-1 1,-1 0,0 0,0 0,-3 0,-4-1,-6 4,-4 0,-5 0,-3-2,-5 4,-5 2,-6 6,-4 10,-9 9,-7 8,-6 6,2 1,1-2,7-5,7-8,7-5,4-3,3 2,3 1,-3 5,0 6,-4 1,1 2,0-2,1-2,4-4,9-4,5-9,3-3,6-3,3-4,4-3,3-4,2-2,0-1,2-1,-2-1,1 0,0 1,-1-1,0 1,0-1,0 1,0 0,0-3,3-4,4-3,4-10,5-9,7-7,5-2,7-4,11-7,14-9,14-8,6 0,-4 4,-7 5,-3 2,-3 2,-5 2,-5 2,-4 5,-3 6,-4 7,-6 9,-7 5,-4 5,-5 2,-4 3,-6 2,-5 2,-2 2,-3 1,0 0,-2 1,2-1,-2 1,2-1,0 0,-4 3,-3 4,-4 1,-5 2,-10 8,-14 18,-25 25,-22 22,-25 17,-9 8,4-4,8-5,4 0,-3 8,1 5,5 3,-4 9,3 1,12 7,5 15,9 7,12-3,13-14,14-19,9-18,7-13,5-14,1-10,4-10,4-10,4-13,5-12,5-9,5-5,21-13,26-17,24-21,24-30,15-19,8-17,8-19,11-22,7-21,-9-1,-13 11,-10 11,-10 7,-10 14,-5 12,-4 9,-3 8,-8 17,-13 19,-15 19,-17 18,-14 16,-12 21,-8 23,-8 28,-11 34,-10 24,-9 17,-14 22,-10 17,-4 12,-7 13,2-3,11-20,11-27,13-29,13-29,8-24,8-20,3-13,2-10,0-9,1-6,-1-4,-1-2,3-16,6-32,14-37,17-43,16-36,26-36,13-14,2 0,-3 15,-10 24,-10 30,-15 30,-14 30,-13 26,-8 19,-9 15,-7 10,-5 9,-3 5,-3 6,1 13,-4 16,-6 20,-17 45,-9 44,-7 36,-11 27,-10 10,-11-2,-2-19,5-32,9-34,13-33,12-30,10-23,9-17,9-12,6-8,9-14,26-39,21-41,21-52,18-56,12-27,6-14,3 3,0 10,-4 18,-12 34,-15 32,-16 36,-16 29,-13 24,-9 18,-9 15,-9 10,-7 12,-10 15,-13 19,-16 26,-18 41,-22 59,-11 37,5 8,5-2,0-7,6-13,8-22,13-22,16-28,12-25,12-21,8-20,3-14,4-14,-1-11,1-10,2-18,10-26,10-40,17-59,6-44,22-46,23-25,19-4,6 25,-12 41,-18 47,-21 44,-19 36,-14 28,-11 17,-8 12,-11 16,-11 23,-7 23,-8 32,-6 37,-4 26,1 18,2 13,3 9,7 0,2-10,5-18,5-24,3-25,2-25,2-24,0-19,1-16,0-13,0-10,8-15,9-25,10-60,15-60,10-36,7-40,2-23,-6 7,-7 22,-6 30,-4 33,-6 36,-6 32,-7 32,-7 24,-6 17,-3 12,-4 9,-1 4,0 4,-1-1,1 4,-3 2,0 4,-3 16,-6 40,-4 34,-2 17,3 4,3-3,5 3,2 10,4 5,1 0,2-9,-1-9,1-1,0 0,-3 3,-2-2,0-7,2-16,-1-16,2-20,0-16,1-17,0-13,0-9,0-7,0-2,-3-7,0-11,-1-11,1-12,1-10,0-21,-1-35,-2-41,-4-39,-2-32,2-14,4 9,5 26,3 23,6 15,0 11,0 8,-3 13,-2 15,-2 17,0 19,-5 9,-4 5,-2 10</inkml:trace>
  <inkml:trace contextRef="#ctx0" brushRef="#br2" timeOffset="-5">4101 290,'1'12,"17"107,0 3,0 7,0 17,-3 10,-4-3,-4-8,-3-4,-3-3,-3 3,-6 0,0-9,0-15,2-19,2-19,2-19,1-14,0-14,2-9,-1-6,0-5,1-4,-1-5,0-2,0-1,-6-4,-8-13,-4-27,1-24,0-24,-3-29,2-27,7-22,8-2,5 23,2 29,1 25,-5 23,-4 18,-5 12,-3 10,-4 8,2 5,4 2,2 5,3 4,3 3,1 3,1 5,-6 10,-6 18,-6 21,-5 23,-5 28,-9 39,-7 26,-5 15,-1-3,9-17,9-22,8-26,10-23,7-28,4-21,3-16,1-12,1-14,3-17,6-28,20-50,12-43,9-37,7-27,2-4,-3 16,-9 22,-9 19,-9 19,-10 24,-7 26,-8 26,-4 23,-2 16,-2 11,0 5,1 3,-4 6,-17 34,-21 42,-23 35,-13 30,-1 25,-2 26,4 0,9-21,11-28,12-33,11-30,8-28,9-21,8-18,5-14,4-10,7-22,9-32,8-28,12-36,12-30,15-37,10-32,0-11,-5 9,-8 30,-15 36,-11 37,-9 33,-8 28,-7 23,-5 16,-3 15,-5 25,-13 44,-16 39,-14 33,-11 17,-1 1,6-12,9-19,9-25,11-25,9-21,8-18,4-12,3-8,2-7,0-5,3-4,6-7,8-19,20-38,28-42,30-56,18-52,-2-27,-10 10,-17 30,-21 38,-18 42,-17 38,-13 32,-11 29,-2 25,-5 39,-15 47,-30 68,-23 45,-20 23,-13 15,-4-5,-1-9,8-26,15-39,16-38,17-37,17-34,14-32,13-31,12-26,15-40,18-37,28-40,21-24,10-3,10-13,-3-6,-11 2,-17 15,-18 31,-19 31,-16 33,-12 29,-7 23,-6 18,-4 20,-10 40,-15 44,-46 87,-40 64,-44 66,-12 16,-10 7,9-20,16-33,20-42,28-52,26-48,25-40,19-34,17-26,12-19,11-18,8-23,15-46,33-71,34-57,39-62,34-39,13-7,12-10,-6 23,-24 46,-34 58,-37 57,-31 53,-22 43,-17 36,-13 32,-15 36,-28 59,-43 84,-41 75,-13 25,-14 1,-5-10,12-38,25-55,29-53,30-51,25-38,18-31,14-30,21-29,23-36,24-35,17-38,16-24,0-13,-6-6,-6 3,-3-1,-4 9,-10 23,-14 29,-13 26,-11 26,-12 21,-8 18,-7 12,-12 15,-18 21,-28 39,-28 48,-43 84,-43 75,-18 26,-7 8,17-31,24-46,29-50,29-47,27-39,25-32,20-24,13-16,8-13,4-7,1-4,0 1,-1-1,5 1,1 1,-2 2,-1 0</inkml:trace>
  <inkml:trace contextRef="#ctx0" brushRef="#br0" timeOffset="6027.3086">3704 160,'0'0,"0"0,0 0,0 0,0 0,0 0,0 0,0 0,0 0,0 0,0 0,0 0,0 0,0 0,0 0,0 0,0 0,0 0,0 0,0 0,0 0,0 0,0 0,0 0,0 0,0 0,0 0,0 0,0 0,0 0,0 0,0 0,0 0,0 0,0 0,0 0,0 0,0 0,0 0,0 0,0 0,0 0,0 0,0 0,0 0,0 0,0 0,0 0,0 0,0 0,0 0,0 0,0 0,0 0,0 0,3 0,4 0,3 0,4 0,2 0,4 0,2 0,0 0,2 0,-3 0,1 0,0 0,-2 0,0 0,-1 0,-1 0,-1 0,1 0,-1 0,0 0,1 0,-1 0,0 0,0 0,1 0,-4 0,0 0,-1 0,2 0,0 0,1 0,1 0,0 0,0 0,1 0,-4 0,0 0,0 0,0 0,-2 0,0 0,1 0,1 0,-1 0,-4 0,-3 0,-2 0,-2 0,1 0,0 0,1 0,1 0,1 0,1 0,1 0,-2 0,-2 0,-1 0,-2 0,3 0,0 0,2 0,1 0,-2 0,-1 0,-1 0,-1 0,-2 0,1 0,-2 0,1 0,0 0</inkml:trace>
  <inkml:trace contextRef="#ctx0" brushRef="#br2" timeOffset="225973.8244">2399 4178,'0'0,"0"0,0 0,0 0,0-3,0-4,0-3,0-4,0-5,0-2,0 0,-3 0,-4 0,-3 2,-4 0,-2 1,2 4,3 3,0 5,-3 5,-6 6,-8 9,-5 4,-3 2,-1 2,2-2,8-3,8-5,7-10,6-41,10-46,7-39,19-39,29-37,18-4,21-1,14 11,-1 18,-9 18,-15 16,-14 25,-15 24,-17 25,-16 24,-11 20,-9 16,-8 16,-9 18,-12 20,-5 10,-2 2,0-2,2-9,4-9,6-8,6-9,5-8,7-7,10-12,12-24,20-33,15-26,31-55,20-41,-1-7,-12 18,-18 29,-18 33,-15 31,-16 25,-9 22,-6 20,0 28,-12 34,-33 60,-34 56,-17 32,-7 6,4-3,10-16,16-27,15-31,15-28,13-25,10-24,11-23,16-23,20-25,35-48,19-41,5-20,1-16,-7-7,-11 5,-16 10,-13 14,-12 20,-11 22,-10 25,-7 23,-7 20,-7 25,-9 29,-17 58,-22 53,-29 44,-33 42,-28 28,-2-12,18-35,24-45,25-45,24-42,20-31,14-26,12-17,8-16,16-42,20-49,24-61,27-60,14-19,10-17,-1-4,-3 10,-13 29,-16 40,-16 41,-13 42,-13 36,-13 30,-13 28,-19 43,-16 43,-5 6,-42 91,-21 42,-20 24,-4-5,1-10,2-17,12-30,19-38,20-38,18-34,16-28,12-21,11-18,10-17,15-29,28-37,28-48,25-43,7-31,0-2,-5 2,-8 14,-8 21,-8 17,-9 21,-8 23,-11 23,-12 21,-13 21,-12 20,-8 17,-8 18,-13 30,-17 27,-26 42,-28 36,-14 13,-14 11,-6-5,9-20,19-26,20-30,18-28,15-25,11-21,7-17,4-28,4-24,25-60,19-37,12-17,0 18,8-7,3 0,-4 8,-6 19,-10 24,-6 24,-10 17,-7 16,-6 12,-5 11,-2 9,-19 17,-18 16,-27 28,-16 32,-28 55,-14 36,-17 35,-31 45,-15 20,0 5,2-1,22-25,22-28,20-29,20-30,25-35,22-34,16-30,15-28,14-22,11-27,17-44,21-46,24-36,16-27,10-9,7-4,4 9,0 14,-12 24,-16 28,-20 26,-20 24,-15 21,-12 19,-16 23,-30 35,-23 34,-34 50,-16 38,-9 31,0 15,13-13,20-31,23-36,19-38,17-36,14-29,9-19,8-16,6-10,15-32,25-54,21-45,18-37,21-30,15-13,-3 9,-15 18,-19 25,-18 31,-18 35,-18 32,-14 28,-11 23,-6 16,-16 26,-17 32,-30 49,-22 30,-33 36,-20 15,-2-6,14-18,22-26,25-33,23-31,21-26,12-24,11-24,10-34,7-34,12-37,14-32,14-13,10-3,7 5,0 13,-6 22,-10 23,-10 21,-9 21,-8 16,-9 15,-6 11,-10 11,-16 17,-23 24,-21 26,-18 28,-15 18,-7 9,6-2,17-12,19-19,16-20,15-20,11-18,10-14,6-9,7-9,9-17,8-25,18-43,16-43,14-44,18-30,18-13,6 3,-7 24,-16 38,-18 39,-19 35,-18 32,-14 23,-10 22,-7 25,-12 48,-28 61,-37 62,-26 33,-14 7,2-13,13-32,19-39,20-40,17-35,17-29,13-21,9-15,11-17,15-14,20-29,25-29,16-19,18-23,10-18,6-14,9-17,-6 2,-17 15,-19 24,-21 25,-21 28,-18 22,-11 22,-9 15,-10 13,-12 17,-27 35,-23 39,-50 63,-32 45,-15 22,1-9,22-29,28-34,28-38,27-33,20-27,14-22,12-15,9-12,7-27,10-26,10-28,12-29,10-20,18-14,19-15,14-1,4 15,-8 24,-11 23,-21 23,-16 19,-13 15,-11 15,-9 13,-5 8,-5 8,-6 19,-16 26,-11 17,-19 28,-11 21,-4 9,0 2,4-5,6-9,7-13,9-18,10-17,9-15,9-16,7-13,4-10,4-6,0-9,10-22,11-23,12-17,8-16,12-19,14-15,8-7,3 5,-9 14,-8 15,-9 16,-10 14,-9 11,-8 13,-8 11,-7 11,-6 9,-3 4,-26 25,-32 28,-31 30,-21 22,-10 11,-6 13,-4 15,6 1,16-12,20-21,21-28,22-23,19-23,12-16,18-15,20-20,17-25,28-31,19-23,28-26,16-23,4-2,5-2,-1 6,-16 15,-17 18,-19 21,-19 19,-17 20,-17 14,-13 13,-11 11,-11 10,-21 19,-51 55,-34 42,-33 27,-10 13,-1 4,4 8,12-1,16-14,22-24,21-28,20-25,16-22,15-17,10-15,11-14,11-20,13-22,26-41,20-35,30-42,19-30,20-21,6 2,-9 23,-18 39,-24 37,-25 31,-20 27,-19 21,-14 15,-10 9,-8 13,-22 40,-27 53,-20 37,-27 36,-17 24,-16 12,0-13,10-20,6-14,10-21,15-20,16-24,19-23,15-22,15-20,12-18,11-15,9-14,13-20,20-38,19-34,23-38,18-29,14-20,7-6,-4 13,-16 29,-22 33,-22 35,-19 28,-17 24,-15 23,-11 22,-31 51,-33 58,-31 53,-16 26,-24 23,-3 7,6-7,14-18,20-23,21-28,22-31,18-31,14-26,11-20,10-20,5-13,6-12,9-13,9-22,17-43,18-34,14-26,13-33,4-16,-7 5,-14 21,-15 30,-16 27,-15 28,-10 23,-7 19,-4 13,-2 11,-11 24,-14 24,-13 29,-17 39,-17 27,-11 17,-4 7,0-9,10-19,12-22,16-23,15-22,12-18,11-13,6-10,6-9,2-7,2-4,0-6,3-12,7-14,18-32,23-36,16-33,15-21,5-10,-8 6,-10 17,-15 27,-14 25,-12 22,-10 19,-8 14,-8 9,-3 6,-2 5,-1 5,0 3,-3 5,-9 11,-9 16,-8 14,-15 23,-13 31,-9 22,-11 23,-4 12,4-6,12-11,11-13,10-4,7-2,6 2,7-3,7-8,7-16,6-16,3-14,3-15,1-13,0-9,1-6,-1-7,0-5,-1-5,0-2,1-1,-1-1,0 0,0-1,-1 2,5-4,2-3,5-7,6-9,2-14,5-23,7-34,10-28,6-20,8-9,4 0,-1 8,-3 17,-8 20,-10 17,-10 12,-11 1,-4-11,-2-10,1-1,1 4,2 9,1 14,-2 15,-3 15,-3 11,-3 8,-2 7,-2 7,0 4,0 3,-4 8,-6 11,-5 12,-3 9,-1 8,3 6,3 7,2 11,-4 17,-4 20,-3 12,2 4,3 5,0 9,3 5,2-9,-1-14,-1-14,-3-12,-9 3,-5 2,-1 0,3-6,3-9,5-14,8-15,4-15,5-10,3-11,1-8,4-10,8-10,6-10,8-10,6-16,9-20,8-20,4-13,3-11,6-22,5-31,8-37,7-21,-2 0,6 6,3 21,-5 31,-10 35,-12 33,-14 26,-11 22,-13 19,-10 14,-14 21,-12 23,-16 29,-19 41,-15 39,-16 41,-8 15,-8 14,0 6,10-7,17-15,20-26,17-30,14-29,10-27,6-26,3-18,0-16,1-11,-1-9,8-12,23-50,38-85,45-80,24-43,14-27,-7-1,-17 26,-22 41,-24 47,-20 47,-18 39,-17 37,-14 28,-9 22,-10 25,-15 42,-20 37,-35 57,-30 34,-21 25,-7-7,8-19,17-27,22-29,22-30,19-28,16-24,13-21,9-13,11-18,17-30,33-44,26-35,27-45,11-34,-6-6,-17 20,-22 31,-23 36,-21 32,-16 28,-10 23,-15 25,-15 27,-35 71,-43 73,-25 40,-18 25,-6 12,12-10,22-22,22-31,22-31,19-32,18-30,13-25,13-19,6-18,6-12,1-10,1-5,1-11,4-27,13-37,12-29,13-41,9-49,5-18,1 4,-4 19,-6 34,-9 34,-10 31,-10 30,-6 21,-8 14,-4 12,-4 9,-3 4,-3 7,-2 4,-3 9,-6 14,-8 25,-10 25,-4 18,1 2,2 2,-5 7,-11 8,-5-2,1-9,8-11,2-11,0-7,3-7,2-6,5-3,6-3,6 2,5 3,8 2,4-2,4-6,3-5,0-5,2-5,-1-9,0-5,3-7,4-3,2-1,7 4,6 2,5 4,3 2,0-4,-3-4,-5-4,-8-1,-5-4,-6-5,-2-4,-2-4,-1 0,-1-3,1 0,-3-2,-4-5,-2-3,-4-1,-5-2,-5-13,-11-18,-7-17,-1-9,2-5,-1-10,0-14,2-14,5-2,8 1,9 11,7 5,11-6,13-13,8-16,5-5,1 3,1 0,-1 10,4 7,5 5,9-1,12 0,7 1,5 8,2 11,2 6,2 7,1 5,2 1,0-4,7-10,4-4,-1 0,-2 0,-2 5,-7 5,-5 9,-6 13,-5 12,-4 8,-6 6,-9 6,-8 4,-7 5,-5 2,-7 5,-2 4,-5 5,-2 2,-2 3,-3 0,-1 1,-1 0,1-1,-1 1,0 0,1-1,0 0,0 0,-3 3,-4 4,-7 6,-4 8,-1 2,-4 4,-4 3,-6 8,-9 16,-7 16,-6 14,-4 1,1 2,-6 9,0 9,1-1,6-7,4-2,2 0,0 0,4-9,3-6,4-8,2-8,2-2,-4 6,-6 8,-2 13,-3 9,2-1,3-7,4-11,5-13,4-8,1-5,0-4,3-3,4-4,2-6,2-7,6-4,1-4,4-6,3-5,3-4,2-4,2-1,0-2,0 0,1 0,0-3,-1-6,0-8,1-10,2-8,1-11,2-11,7-15,7-8,5-7,3 1,1 3,5-7,9-13,5-9,4-3,0 3,-5 4,3-1,1 3,1 6,0 8,7-1,8 1,3 1,-2 7,-6 10,-3 8,-4 4,2-2,-1-2,-1-1,-4-1,-1-7,2-5,4 0,2 1,0 6,-5 9,-4 13,-6 12,-6 10,-7 8,-6 6,-7 8,-3 3,-4 4,-3 1,-4 2,-2-1,-1 0,0 1,-1-2,0 0,0 1,1-1,-3 6,-5 11,-5 11,-8 10,-5 7,-5-1,-2 1,-6 1,-1 3,0 1,1 1,1 1,2-3,0 0,0-7,2 0,-1 1,-2 2,-5 5,0 6,0 3,2-1,2-6,4-7,2-5,1-3,2-2,4-1,2 0,0-1,1 1,-2 0,0 0,1 1,2-1,1 4,-2 4,-2 6,-4 5,0 4,2 2,2-1,3-3,1-9,2-7,0-3,1-2,0-1,3-3,4-1,4 1,-1 4,-7 8,-11 8,-9 12,-6 12,2 5,4 2,5 1,4 8,4 14,2 12,2-3,0-6,1-12,-1-8,4-3,0-2,2 1,4 0,3 1,1-1,2-7,1-7,1-9,-1-10,1-6,-1-8,0-8,1-5,-1-4,0-5,0-1,0-1,3 1,4 1,3 1,4 1,2 1,1 1,1-4,-3-3,-1-4,-3-3,-3-3,-3 3,1 2,2 4,5 6,7 6,6 5,2 1,-2 0,-2-4,-2-2,-2-2,-1-1,-1-1,-3-1,1 3,10 10,9 8,8 8,5 0,7-7,8-6,15-7,14-5,10-2,5-2,10-7,19-11,13-8,4 0,0 5,-3 0,1-5,3-2,-3 2,-4 5,0 4,4-2,10-4,-3-2,-10-2,-10 6,0-1,-5-5,-4-4,-8-2,-1-2,16-3,16-4,5-1,-6 0,-14 0,-10-2,-5-2,0 1,-6 2,-8 3,-5 3,-8 2,-1-2,-4 0,-4 0,-5 1,-4 1,-7 1,-7 0,-7 0,-2-2,2-4,0-4,0-3,-1-2,-1 2,-4 2,-4 5,-5 2,-2 2,-6 2,-8 4,-5 4,-4 4,-1 2,0 3,0 2,0-1,2 1,0 0,-1-1,2 1,-1-1,4 0,3 0,1 0,3 0,1 0,0 0,-3 0,-2 0,-3 0,1-3,3-4,3-3,3-4,1-5,5-5,5-4,1-4,-1 1,-4 2,-6 5,-6 4,-3 7,-7 6,-6 3,-4 3,-3 1,-5 1,-6 3,-3 4,-7 7,-6 6,-8 9,-6 8,-7 6,-7 8,-10 6,-11 9,-9 8,-6 2,-1-2,-16 6,-17 7,-8-2,-8-4,-14-4,-17-1,-8-4,-19-3,-6-8,5-11,13-14,1-17,0-14,7-11,10-11,6-15,-1-16,-16-6,-27-10,-7 1,7 5,0-3,10 0,18 1,12-1,4-2,6-2,9-6,-4-14,2-7,6-4,13 0,12 4,14 9,20 13,19 11,16 13,11 12,11 10,5 11,4 6,4 7,5 7,3 7,-1 11,-8 21,-14 33,-8 19,1 18,2 18,2 1,7-11,7-18,6-24,5-26,4-26,1-24,1-25,6-30,5-42,1-36,-2-35,-4-28,1-3,-1 13,-2 26,-2 33,-1 33,-1 32,-1 25,-3 24,-4 22,-19 37,-19 46,-12 44,-7 30,-5 16,3-7,8-23,7-29,9-30,9-31,11-26,8-20,7-20,1-29,3-33,0-30,-4-27,-7-35,-1-22,2 5,3 18,3 26,3 28,3 28,0 22,1 19,-5 20,-8 20,-8 26,-9 29,-8 40,-10 30,-8 18,-4 4,3-14,11-22,10-30,11-28,10-25,8-20,5-13,5-10,3-10,9-18,16-35,13-24,7-15,4-4,4 2,1 9,-3 16,-6 18,-9 20,-8 18,-10 16,-3 17,0 39,1 42,-5 37,-7 14,-9-5,-10-8,-7-10,-7-13,-4-16,-2-17,-1-14,-4-14,-9-18,-12-19,-8-12,-14-16,-17-20,-12-22,5-14,13-12,18-12,22-5,21 0,25 0,21 5,19 10,19 11,10 18,12 18,17 21,9 17,2 12,-3 21,2 29,-6 20,-13 12,-18 10,-23 17,-17 4,-14-3,-13-12,-10-18,-8-18,-12-16,-6-18,-4-17,-10-20,-14-21,-9-19,-4-19,-7-26,-1-17,4-10,10-11,10-14,13-3,12 10,10 20,10 26,8 25,4 23,2 19,6 21,0 26,2 26,7 54,-6 54,-5 30,-2 8,-2-6,-1-17,0-26,0-34,0-33,0-27,1-23,0-17,-1-11,1-10,1-9,2-8,3-12,5-14,0-12,1-9,1-12,-1-11,0-20,1-12,-1-2,-1 9,2 15,-2 20,-3 17,-2 15,-3 13,-1 9,-2 8,0 3,-1 3,1 3,-1 1,1 3,0 2,-1 2,1 2,0 1,0 1,0 1,0 2,3 11,4 19,4 26,-1 21,2 7,2 5,1 1,7 3,5 2,2-3,-2-6,-1-7,-7-8,-6-7,-4-7,-5-5,-3-5,-1-12,-1-9,0-6,0-5,0-5,0-4,1-5,-3-2,-4-5,-7-7,-3-12,-6-16,-4-17,-3-13,0-14,-7-30,0-36,4-39,1-20,6-6,8 11,6 25,6 24,4 27,1 25,3 22,-1 18,0 17,1 12,-2 12,1 9,-1 7,0 4,0 1,0 2,0 2,-3 4,-4 6,-4 7,-2 5,-3 7,-1 18,-1 27,0 27,3 13,4 1,3 4,4 11,2 11,2 5,1-9,0-16,2-21,8-13,10-6,7-1,6-4,2-3,1-11,0-6,0-5,0-7,-2-7,-2-10,-8-8,-7-10,-5-7,-1-10,3-13,6-17,1-17,3-35,4-36,2-24,-1-8,-2-5,-4-26,-2-16,0-5,9-2,8 9,3 22,-2 32,-6 36,-8 35,-9 29,-4 22,2 24,4 41,-1 40,-7 38,-8 44,-7 48,-13 37,-5 11,0-12,7-32,9-36,6-42,6-40,4-35,7-28,12-31,25-62,33-71,25-64,12-47,2-39,-12-11,-9 9,-9 22,-12 37,-16 45,-18 43,-14 41,-13 36,-10 28,-11 22,-9 26,-8 45,-17 66,-24 59,-14 34,-21 41,-8 11,7-9,14-39,17-48,18-52,18-48,12-38,11-32,16-34,13-44,21-46,19-38,25-62,12-56,3-34,-8 13,-18 37,-19 50,-18 51,-16 46,-13 38,-9 30,-5 22,-7 29,-4 57,-19 76,-24 57,-23 44,-14 41,-8 15,2-8,2-22,4-33,14-43,14-45,20-49,16-42,18-36,26-38,27-46,42-65,23-51,23-68,10-33,3-39,-4-28,-15 12,-23 47,-27 63,-23 65,-20 54,-17 46,-11 32,-6 33,-9 46,-19 54,-45 96,-45 103,-28 52,-5 7,-2-9,8-24,23-53,29-63,27-62,25-58,20-48,22-50,28-75,28-87,18-63,20-46,4-31,-8-19,-6 0,-12 32,-15 41,-16 48,-10 50,-12 47,-9 38,-6 31,-5 21,-4 19,-14 29,-27 50,-27 59,-25 69,-13 41,-24 48,-13 17,7-16,21-47,28-59,30-58,24-54,20-44,15-38,25-51,33-56,40-81,38-89,18-48,6-13,-15 14,-13 19,-21 36,-22 49,-24 53,-22 51,-18 46,-16 42,-27 62,-34 66,-40 71,-24 52,-23 40,5 7,7-3,8-16,15-29,24-45,18-43,19-39,13-33,12-28,10-20,9-18,11-35,21-74,21-54,19-48,12-27,1-9,-6 13,-12 30,-14 43,-17 42,-14 39,-10 33,-8 25,-7 29,-14 49,-19 47,-36 84,-39 102,-28 68,-7 11,-10 0,13-36,21-62,30-70,26-67,26-55,20-40,18-42,28-67,22-65,24-62,25-54,24-33,10-11,2 0,-12 17,-14 26,-17 34,-17 36,-18 45,-15 38,-15 38,-11 30,-7 20,-14 21,-30 40,-22 44,-32 62,-10 39,-19 42,-13 58,6 18,18-16,19-39,22-44,20-49,15-50,13-43,11-34,7-25,15-51,24-74,23-52,23-38,18-27,0-1,-7 9,-11 19,-13 27,-16 35,-13 36,-15 35,-10 31,-11 22,-10 23,-18 50,-17 44,-22 45,-12 30,-3 25,4 22,5 7,12-18,11-35,16-38,11-40,9-36,13-31,20-30,45-55,43-63,29-65,28-65,37-77,13-39,-9 4,-22 34,-23 43,-24 52,-24 53,-24 52,-20 44,-20 37,-19 25,-15 44,-25 91,-24 68,-26 53,-35 61,-12 24,-18 23,-7-9,-4-22,8-34,19-51,29-54,23-51,22-46,15-36,14-34,23-38,34-56,38-83,20-72,18-51,20-58,20-59,1 4,-13 39,-25 64,-29 70,-26 66,-24 60,-20 44,-17 34,-11 21,-12 21,-23 72,-49 106,-39 77,-18 38,-17 41,2 12,1-5,14-33,23-38,22-49,25-58,23-57,19-47,16-40,24-51,33-60,44-83,37-72,45-88,16-27,-1-2,-10 18,-9 21,-24 43,-32 56,-33 58,-27 53,-20 41,-16 30,-12 34,-16 39,-40 84,-43 94,-60 109,-39 65,-12 23,8-15,28-53,40-70,41-73,32-72,25-56,17-40,16-42,41-79,68-120,47-78,23-45,7-26,0-12,-11 12,-28 45,-33 60,-35 64,-28 57,-24 46,-16 39,-19 30,-22 40,-34 52,-30 58,-31 70,-26 62,-16 35,-9 22,-2 30,13-3,16-24,23-52,28-64,25-62,25-57,20-45,13-31,12-30,14-52,22-75,34-110,24-82,23-48,2 1,-3 1,-12 35,-22 61,-21 67,-22 59,-18 55,-13 39,-11 32,-17 40,-29 59,-22 66,-31 68,-19 50,-14 52,-19 48,-2 6,2-18,18-47,28-64,30-63,25-57,20-48,20-37,16-36,35-57,25-53,25-78,18-52,15-34,9-73,21-55,-3 18,-16 56,-21 67,-25 67,-21 63,-22 52,-18 41,-14 28,-10 24,-7 67,-39 106,-31 75,-16 55,-14 44,-4 12,-5 30,5-7,7-32,14-55,19-69,21-75,24-70,38-84,29-90,36-86,59-103,39-54,22-31,3 0,-18 26,-22 37,-25 34,-24 45,-25 50,-24 45,-22 42,-16 31,-15 25,-8 25,-5 38,-14 53,-19 56,-32 84,-23 67,-13 26,-9-11,-4-22,6-39,16-50,20-52,21-43,18-40,15-32,20-32,30-47,31-48,34-46,19-35,-2-5,-14 19,-20 27,-22 35,-16 30,-16 27,-19 39,-26 64,-26 72,-20 75,-13 45,-14 31,0 15,13-19,19-43,22-50,16-50,12-46,8-39,11-30,10-32,19-34,27-42,18-40,24-42,12-27,7-18,-4-13,-7-21,-8-5,-16 24,-18 37,-21 44,-16 43,-14 36,-11 30,-7 22,-6 19,-10 32,-22 65,-42 76,-22 38,-5-2,7-22,13-33,14-36,17-33,16-28,15-25,11-18,11-15,23-32,25-48,25-59,15-48,8-21,-4 9,-12 26,-17 34,-15 36,-17 34,-12 27,-14 24,-31 38,-37 47,-44 55,-24 38,-17 35,-3 24,8 0,18-16,20-29,22-35,27-39,21-36,17-30,17-27,22-38,21-44,27-57,17-42,24-39,10-13,11-10,-1-1,-14 22,-21 36,-21 38,-20 40,-18 35,-17 24,-10 19,-17 23,-24 34,-57 76,-57 72,-41 47,-13 21,14-16,27-31,38-41,37-40,29-35,24-30,17-22,12-13,23-22,32-27,57-48,55-54,37-40,32-42,2-9,-5 2,-23 24,-27 33,-40 37,-38 36,-33 33,-28 26,-22 19,-20 28,-39 56,-38 48,-37 48,-41 59,-24 41,-17 30,11-6,27-39,34-58,36-56,33-49,29-41,36-39,40-33,53-43,51-43,46-43,39-40,7-9,-22 11,-34 26,-38 30,-38 33,-32 28,-31 25,-24 18,-17 15,-9 11,-26 36,-33 47,-35 48,-18 25,-9 13,-3-2,13-17,21-28,24-33,24-30,24-29,46-43,61-52,66-59,48-47,39-36,14-12,-15 10,-42 29,-41 34,-43 35,-37 33,-33 31,-27 22,-40 38,-53 47,-48 45,-57 47,-43 35,-22 17,-10 10,10-8,30-19,36-25,43-35,40-34,38-28,30-24,57-26,89-38,83-38,103-55,53-36,52-33,4-11,-46 12,-67 30,-75 33,-69 36,-57 32,-42 24,-29 21,-19 24,-17 32,-28 58,-47 77,-27 39,-12 9,1-9,11-23,17-35,21-36,21-34,17-23,19-13,31-10,46-11,57-13,60-15,45-17,28-11,10-5,-247 22</inkml:trace>
  <inkml:trace contextRef="#ctx0" brushRef="#br2" timeOffset="225972.8244">7558 6659,'-15'4,"-179"44,21-4,26-8,20-7,23-8,20-8,21-6,21-4,19-2,15-3,33-14,33-20,39-24,33-20,18-9,7-8,-2-11,-9 1,-20 8,-25 18,-27 20,-23 18,-19 16,-18 9,-23 2,-27-2,-22-1,-24 3,-49 4,-34 7,-12 4,3 6,12 4,18 4,22 3,24-2,22-2,23-8,19-6,20-12,29-33,31-30,44-34,33-24,28-14,19-4,-2 8,-10 21,-24 24,-26 28,-23 25,-28 21,-19 14,-16 13,-17 18,-24 29,-44 51,-53 53,-38 30,-46 41,-21 12,-9-9,18-29,40-40,42-44,42-37,36-33,32-23,39-24,60-41,77-57,47-40,48-42,42-35,-5 1,-28 22,-40 31,-45 34,-43 33,-38 31,-31 26,-27 21,-18 13,-28 26,-52 51,-54 54,-54 55,-40 35,-19 16,9-10,25-28,34-34,38-36,41-35,35-33,25-25,20-27,31-34,53-56,48-48,41-41,32-33,13-11,-7 11,-15 18,-25 27,-35 32,-35 36,-30 32,-27 26,-20 21,-13 21,-14 35,-24 57,-27 55,-36 52,-32 32,-12 7,6-23,19-40,22-47,25-43,23-33,19-27,16-20,22-21,47-52,57-72,44-56,27-37,-3 2,-29 29,-34 39,-32 41,-28 38,-26 29,-19 24,-12 16,-16 29,-33 52,-33 47,-45 55,-32 30,-15 13,-4-3,10-19,23-30,30-38,30-36,29-34,23-25,18-21,21-24,25-29,45-49,38-38,32-38,30-32,12-13,-1 0,-6 4,-21 19,-29 35,-32 38,-31 35,-29 33,-21 25,-18 16,-15 23,-40 49,-38 48,-45 52,-50 52,-19 16,8-17,22-29,30-34,35-37,31-35,26-27,21-23,15-15,10-11,21-23,27-26,27-22,28-27,15-14,2-6,-3 4,-10 10,-14 16,-18 17,-20 17,-17 18,-16 14,-11 14,-9 13,-11 21,-15 20,-15 23,-20 34,-22 27,-10 8,-22 16,-15 2,0-8,2-12,7-14,13-23,17-22,17-22,16-18,15-12,12-8,8-7,9-6,6-6,11-13,14-16,19-26,22-31,33-36,24-29,21-20,11-12,6-6,5 7,-4 16,-22 27,-24 32,-25 28,-23 24,-19 22,-16 16,-12 11,-11 10,-17 16,-31 34,-30 28,-34 42,-29 33,-19 12,-7 6,4-11,15-15,21-20,25-28,25-24,22-22,20-20,15-17,18-17,26-30,33-35,39-44,24-23,14-11,3-4,-4 7,-14 16,-18 23,-21 25,-20 23,-19 17,-16 15,-12 10,-12 10,-14 11,-27 28,-48 44,-53 51,-33 26,-22 14,-8 3,13-15,28-25,31-31,36-30,30-28,27-23,20-14,22-23,30-22,37-33,33-23,36-28,22-18,1 2,-15 18,-25 23,-29 25,-29 20,-21 19,-19 13,-14 11,-8 6,-14 13,-25 18,-40 26,-39 21,-51 25,-23 8,-30 12,-22 12,9-9,29-19,41-23,41-23,36-18,32-18,22-12,17-10,10-4,9-6,25-19,30-24,32-29,30-26,44-30,24-14,23-4,12 11,-15 20,-28 26,-34 26,-35 21,-32 19,-29 15,-24 9,-16 6,-10 3,-10 9,-16 17,-29 22,-35 28,-47 33,-35 27,-17 14,7-3,19-17,28-22,30-26,30-23,28-20,21-17,15-13,9-9,16-13,35-24,29-26,35-37,26-24,36-40,13-17,6-16,-12-4,-26 6,-22 4,-25 13,-26 22,-24 26,-20 28,-16 23,-13 22,-8 17,-6 14,-1 12,-4 6,-6 11,-10 19,-16 34,-13 37,-7 25,-11 24,-11 18,-4 1,4-15,10-25,16-28,16-24,13-21,12-20,8-16,8-12,16-23,19-23,27-45,23-43,27-54,9-15,4-10,-5 7,-12 27,-17 33,-23 35,-20 33,-18 30,-15 24,-10 25,-10 23,-21 40,-22 40,-18 38,-9 17,-2 0,6-20,12-26,16-22,14-23,13-20,8-16,5-15,14-16,21-23,24-34,27-36,16-25,9-19,0-8,-9 5,-20 16,-19 23,-19 25,-12 21,-13 19,-8 15,-13 19,-17 30,-38 57,-56 62,-30 33,-22 27,-8 3,12-17,22-34,28-38,30-38,27-33,22-27,16-21,19-26,16-31,26-54,21-51,20-52,21-41,18-14,1 16,-10 40,-21 44,-22 48,-23 43,-21 33,-20 33,-36 37,-39 40,-77 82,-63 70,-48 60,-21 23,6 4,31-31,49-51,49-55,46-55,39-47,30-39,36-55,58-76,54-73,43-54,27-27,7 0,-6 6,-18 23,-31 33,-33 44,-36 40,-27 36,-23 29,-14 22,-16 26,-34 36,-45 51,-50 54,-29 32,-22 18,3-4,20-27,32-35,34-37,35-35,30-34,32-41,40-54,42-57,37-40,36-35,22-19,-2 3,-17 25,-25 36,-37 38,-34 40,-28 32,-19 28,-26 46,-42 60,-63 79,-42 54,-21 24,-9 3,15-22,31-42,36-48,33-46,30-36,26-38,32-41,42-52,62-67,40-44,34-46,17-19,-4 10,-25 34,-35 45,-39 46,-36 40,-29 35,-26 26,-20 25,-44 57,-69 78,-48 56,-22 28,0 1,16-23,28-35,33-40,31-39,30-36,26-26,28-34,63-65,53-57,41-46,25-28,17-9,-10 9,-22 22,-33 32,-33 33,-32 29,-27 26,-20 21,-16 16,-9 12,-18 32,-38 59,-34 51,-41 60,-19 23,1-1,7-19,18-33,24-40,26-36,24-34,21-25,15-17,12-17,20-27,25-32,22-34,23-30,9-13,-2 0,-9 15,-12 20,-18 24,-15 22,-15 22,-13 18,-9 12,-6 8,-5 8,-9 11,-13 18,-21 38,-19 42,-12 32,6 8,9-5,12-16,12-21,9-24,11-25,7-20,6-18,5-12,2-10,1-4,3-4,9-12,18-24,15-26,13-37,10-22,1-8,-2-1,-8 7,-10 16,-15 21,-10 20,-6 16,-4 9,-2 5,0 1,0-2,2-2,-4-4,-2-2,-4-1,-2 1,-2 3,-2 7,0 7,-1 6,0 4,1 3,0 5,-1 5,1 3,0 4,0 1,0 2,3 0,4 2,6 5,5 3,2 3,0 2,0 5,2 4,1 3,2 4,0 5,-2 8,-1 8,-4 7,-6 5,-5 3,-3-3,-6 1,-8 10,-8 17,-7 6,-3 2,1-2,2-6,3-9,-2-6,-5 1,-6 0,-10 5,-3 3,-1 2,-9-1,-8 4,-2 1,-1-5,-13 2,-16 6,95-93</inkml:trace>
  <inkml:trace contextRef="#ctx0" brushRef="#br2" timeOffset="225971.8244">7993 6376,'-5'4</inkml:trace>
  <inkml:trace contextRef="#ctx0" brushRef="#br2" timeOffset="225969.8244">7810 6532,'-19'16,"-20"13</inkml:trace>
  <inkml:trace contextRef="#ctx0" brushRef="#br2" timeOffset="225967.8244">7749 6579,'-24'18</inkml:trace>
  <inkml:trace contextRef="#ctx0" brushRef="#br2" timeOffset="225965.8244">7558 6715,'-45'30,"-70"40</inkml:trace>
  <inkml:trace contextRef="#ctx0" brushRef="#br2" timeOffset="225963.8244">7386 6822,'-16'10</inkml:trace>
  <inkml:trace contextRef="#ctx0" brushRef="#br2" timeOffset="225961.8244">7367 6834,'-137'78,"14"-10,15-11,17-8,16-11,11-7,8-8,1-6,-1-7,-9-5,-9-4,-6-1,-1-1,4 0,6-1,1 2,-3-1,-7-3,2-3,-1-1,1-1,5-3,9-3,9 3,9 2,6 3,6 3,7-1,4 1,4 0,2 2,0 0,1 1,3 1,4 0,3 0,2 0,3 1,1-1,0 0,1 0,0 0,2 0,4-3,10-7,23-13,19-13,20-8,32-5,33-10,13-3,-3-1,-7-3,-7-7,-14-1,-12 5,-8-3,0-10,5-12,0-8,5-10,4-9,8-8,5-13,-1 2,-15 12,-15 16,-16 18,-17 16,-14 16,-11 12,-9 12,-9 9,-5 7,-6 4,-6 5,-4 5,-3 3,-2 4,-1 1,0 0,-1 1,2 0,-1 3,0 6,1 14,0 17,-3 23,-7 24,-7 14,-5 6,-3-2,-10 2,-11 7,-9 7,-13-2,-19 7,-24 10,-26 13,-13 3,-7-8,-11-7,-2-16,0-19,1-19,4-14,13-14,3-12,-21-12,-8-8,2-2,11-2,13-4,11-6,6 0,11-3,12 1,16 2,16-1,15-2,13-2,12-2,10-1,8-2,6 0,8 0,3-1,4 1,1 0,11-4,14 0,15 1,16 0,9-3,10-5,12-7,11-7,17-4,15-7,12-9,26-14,35-21,10-9,-11-3,-17-5,-17-4,-25 8,-17 7,-10 0,-4 1,-9-1,-7 2,0 2,-1 2,-2 6,-7 10,-11 10,-11 7,-14 10,-12 8,-10 6,-7 6,-3 7,-6 5,-4 3,-4 2,1 1,-1 0,-1 0,2 1,3 1,3 5,3 5,-1 11,-3 10,-6 10,-6 7,-7 4,-7 1,-7 0,-8 2,-8 7,-9 6,-8 6,-10 5,-26 16,-17 7,-9-1,-8-6,-9-9,-5-10,-11-10,-1-8,2-5,-4-6,-13-9,-12-8,-1-8,9-6,10-8,5-5,1-1,5 4,10 5,15 2,10 1,2 1,-8-2,3-5,10-3,14-4,16-2,20-2,16 0,13-1,10 0,9 1,7-1,6 1,11 0,13 0,10 0,5 0,5 0,2 3,2 3,8 5,19 6,24 0,18-6,6-8,18-13,23-11,8-7,6-9,-3-6,2-8,3-10,2-12,-12-3,-15 5,-8 1,-2-3,-12-1,-11 1,-7-3,-8 0,-5 2,-6 3,-4 3,-2 1,0 3,-12 6,-12 10,-16 11,-14 11,-10 10,-10 8,-9 5,-5 4,-4 0,-3 2,0-1,-3 5,-6 8,-8 10,-9 16,-15 15,-15 13,-12 10,-27 18,-17 7,-23 1,-25-3,-25-4,-9-6,-2-8,2-11,-6-13,2-11,10-10,9-9,12-10,8-11,12-10,15-5,18-1,19 0,18 1,15 3,11 0,13 2,10 1,6 0,6 0,5 0,4 1,5-1,2 0,5 0,5-3,9-4,15-3,30-7,33-6,34-10,40-22,25-11,-2-8,7-9,7-5,4-5,-4-1,-10 0,-1-11,-3-10,-2-17,-4-11,-6-5,-2-10,-10 3,-16 14,-19 19,-18 16,-16 14,-16 16,-19 18,-18 17,-13 12,-10 7,-9 8,-6 7,-5 4,-3 3,-4 3,-8 9,-7 13,-19 26,-26 31,-35 35,-21 17,-14 4,-16 14,-17 5,-11 5,-5 2,-40 11,-17-6,-21 1,-11-12,-12-10,7-23,23-29,32-28,39-23,35-16,31-10,27-5,20-5,12-4,11-3,10-2,9 0,8-4,9-7,8-8,11-5,13-9,17-13,24-17,18-6,27-6,40-6,26 0,16 2,0-2,5 0,3-8,-2-6,-15 0,-4 0,-9 1,-6-2,-4-8,-11 2,-21 7,-23 10,-23 14,-20 13,-15 13,-14 12,-8 8,-8 5,-6 7,-6 5,-7 7,-16 9,-25 13,-24 17,-26 17,-18 17,-42 26,-26 14,-26 14,-23 10,-24 11,6-11,22-12,30-15,24-9,24-14,28-18,26-17,20-19,14-13,12-14,8-10,11-8,7-4,5-2,6-1,7-3,11-4,14 1,20-2,30-8,37-13,43-15,35-12,19-2,25-5,9-4,-10 2,-10-3,-11-1,-7-1,1-5,30-25,10-16,-7-8,-23-1,-27 7,-20 9,-18 9,-18 10,-23 14,-23 16,-20 14,-17 17,-13 12,-10 11,-7 6,-8 7,-4 5,-3 4,-1 3,-1 5,-6 7,-7 8,-10 9,-13 15,-14 18,-17 14,-5 5,-7 7,-18 15,-11 12,-12 3,-11 9,-10 7,-34 18,-45 26,-25 4,-7-10,8-15,30-25,33-26,27-20,17-14,13-14,20-14,20-11,14-11,14-9,14-7,12-3,8-4,8 0,7-3,10-6,21-11,33-28,68-41,65-38,32-26,9-10,-11 2,-19 10,-20 12,-22 14,-29 20,-25 19,-18 14,-11 6,-10 4,-10 6,-10 10,-11 11,-7 8,-9 10,-7 7,-7 9,-14 11,-26 28,-39 37,-51 51,-30 33,-30 32,-19 11,-19 6,-9-8,-15-11,-16-11,-2-11,19-23,16-11,18-10,23-20,25-21,23-21,23-21,23-17,29-12,26-7,19-4,23-14,38-25,69-43,49-29,36-25,21-12,24-16,0 2,23 0,24-2,0 6,10-7,-7-6,-4 0,-21 15,-31 23,-40 28,-41 26,-37 24,-35 22,-30 17,-26 17,-36 27,-70 52,-84 59,-49 29,-61 39,-63 39,-48 15,-8-8,14-16,26-17,43-23,50-32,41-32,40-33,40-29,38-24,37-20,30-14,24-14,45-31,78-60,78-61,95-75,80-52,52-25,-15 24,-45 47,-57 50,-63 49,-66 41,-56 35,-47 26,-37 24,-35 24,-82 44,-88 43,-81 53,-60 39,-19 16,-4-4,28-22,42-26,48-28,49-31,48-28,46-26,36-20,26-15,40-16,45-23,62-38,71-46,46-38,46-36,29-20,-3 7,-4 12,-24 19,-51 32,-57 32,-53 35,-49 29,-44 22,-48 27,-103 50,-81 40,-67 45,-57 42,-33 21,-4 1,33-22,55-33,57-31,55-29,49-27,39-21,31-18,23-13,17-12,55-40,77-53,101-68,65-49,57-50,4-8,-23 19,-47 36,-60 46,-61 46,-59 41,-48 33,-36 26,-27 22,-41 29,-70 45,-77 45,-70 36,-38 14,-27 23,5 3,15 6,45-16,54-33,52-37,51-35,38-28,30-24,24-15,37-20,84-46,104-59,98-64,63-52,0-16,-28 11,-51 32,-60 40,-65 45,-59 40,-49 31,-41 31,-66 46,-136 96,-120 75,-90 54,-31 22,17-13,20-2,51-30,71-44,70-48,62-45,49-36,39-29,38-31,39-34,61-47,103-94,85-70,68-52,39-19,-12 17,-50 38,-70 54,-72 57,-70 54,-57 42,-69 37,-69 35,-110 75,-82 58,-67 61,-48 49,-32 26,7-5,19-14,47-33,69-47,76-50,70-49,58-39,58-49,75-58,130-93,107-71,72-50,71-54,40-20,-16 15,-60 47,-85 65,-88 64,-78 54,-67 45,-59 39,-86 47,-110 74,-116 87,-99 82,-47 41,-16 5,-1-1,46-35,73-54,82-59,77-55,64-43,49-34,54-39,101-65,101-70,85-70,51-50,58-58,-12-3,-40 27,-57 50,-63 55,-61 53,-55 46,-46 37,-43 33,-63 50,-84 65,-73 58,-91 80,-53 46,-18 17,12-9,37-29,59-46,65-50,63-51,52-46,45-37,69-52,75-57,73-64,74-71,54-55,33-39,0-9,-28 22,-52 45,-62 56,-64 58,-56 50,-45 40,-46 33,-95 50,-108 66,-75 53,-70 64,-24 36,18 0,56-33,64-42,64-47,55-42,45-33,36-28,38-25,79-42,123-80,107-77,79-69,26-28,-1-2,-27 16,-61 36,-74 50,-70 50,-61 46,-47 34,-37 28,-41 29,-62 42,-64 43,-77 55,-78 50,-49 28,-12 9,-3 14,13 1,38-24,54-36,58-41,54-39,47-33,38-29,27-22,33-25,60-63,60-60,50-53,42-49,38-32,19-10,-16 18,-34 40,-51 48,-50 46,-48 45,-39 37,-43 34,-60 42,-99 86,-97 81,-90 73,-46 32,-1-8,44-39,65-57,70-56,65-51,55-39,43-30,31-22,54-54,77-75,80-74,53-50,37-27,29-22,6 5,-11 22,-44 44,-54 52,-56 52,-54 47,-49 41,-57 52,-59 54,-68 57,-83 70,-65 44,-62 46,-13 8,24-16,52-42,65-56,67-53,59-47,47-37,57-33,78-40,104-65,84-63,95-90,53-43,10-14,13-3,-45 32,-78 53,-84 58,-81 53,-65 45,-54 36,-70 36,-104 62,-137 87,-75 60,-83 55,-39 20,8-8,47-32,73-45,82-48,75-46,63-42,52-34,36-24,36-31,69-73,83-86,57-55,37-30,2 4,-12 11,-21 28,-36 38,-44 44,-45 43,-39 35,-33 35,-53 50,-65 55,-71 59,-60 55,-53 45,-8 10,17-11,39-28,46-39,49-44,44-40,38-35,31-34,34-43,35-48,60-77,57-61,38-33,36-42,9-15,-16 20,-36 50,-45 54,-45 55,-40 46,-34 37,-41 38,-59 64,-75 64,-101 88,-53 51,-16 18,6 5,37-36,55-52,62-55,54-51,44-40,35-34,29-39,43-46,64-69,52-54,56-55,47-49,0 5,-32 31,-44 48,-46 55,-46 50,-40 42,-30 30,-33 32,-43 45,-75 70,-72 70,-44 51,-3 5,15-16,28-32,41-41,44-44,41-41,32-33,24-27,34-38,65-71,46-48,38-39,28-26,23-19,-9 12,-22 28,-36 40,-37 39,-35 36,-33 31,-24 22,-28 32,-34 48,-41 48,-33 45,-40 44,-14 18,0-3,15-27,26-38,30-40,32-40,25-32,35-50,35-51,41-53,47-56,38-43,7-5,-12 13,-19 24,-23 28,-24 34,-25 31,-22 32,-19 26,-16 23,-35 40,-52 62,-38 52,-41 43,-19 26,-3 4,11-16,27-31,30-38,34-37,28-34,25-28,16-19,22-25,30-32,22-31,31-53,13-46,7-29,-4 1,-15 28,-18 36,-22 35,-20 33,-16 28,-12 22,-6 27,-25 60,-25 53,-38 58,-24 32,-20 21,-2-2,15-21,22-37,24-41,24-40,21-34,18-36,25-50,36-61,33-63,29-60,10-29,1-8,-5 17,-18 35,-20 42,-20 43,-20 41,-12 33,-3 29,-3 33,-9 38,-21 49,-22 50,-26 60,-20 30,-2-8,8-28,13-46,13-44,13-39,12-35,9-24,3-20,1-24,6-37,5-30,6-52,6-46,1-21,1-5,-1 13,-4 25,-3 34,-6 35,-2 32,-4 28,-3 22,-6 18,-12 28,-36 51,-41 63,-30 67,-18 50,2 20,1-1,12-29,24-48,28-51,26-47,21-40,19-42,29-83,27-65,26-61,16-44,12-39,-3-14,16-22,-6 15,-14 37,-17 52,-18 54,-16 51,-12 43,-7 32,-7 20,-4 20,-3 45,1 41,-14 43,-14 50,-10 44,-12 31,-7 1,-1-31,4-43,8-46,10-45,9-40,9-30,12-27,16-34,22-75,23-79,20-94,-3-32,-7-3,-12 14,-9 25,-11 38,-10 50,-9 48,-9 44,-7 35,-4 27,-3 19,0 21,-7 23,-11 30,-19 57,-10 51,-17 49,-9 23,-5-9,3-27,9-38,12-44,13-38,13-34,12-27,12-26,15-57,30-80,20-63,26-75,14-48,7-10,-6 34,-10 56,-19 61,-18 56,-18 45,-16 38,-8 32,-6 51,-12 77,-10 64,-15 84,-10 38,-5 24,-2-4,5-34,9-54,11-61,9-56,10-52,12-54,19-74,34-94,22-79,9-53,3-25,-11 12,-18 27,-19 46,-18 53,-14 50,-9 48,-6 35,-6 35,-14 55,-27 68,-23 78,-29 79,-34 53,-9 1,14-34,26-56,27-61,27-58,21-51,24-58,30-75,26-85,18-55,12-39,-2-32,-9-13,-11 20,-16 44,-12 51,-12 48,-10 38,-6 33,-5 26,-1 17,-2 12,-2 12,-7 16,-25 48,-17 50,-30 60,-30 66,-14 39,1 14,7-11,12-36,18-49,19-50,19-53,14-43,14-39,15-54,29-142,35-117,46-65,24-11,11 18,-5 46,-19 61,-23 64,-24 59,-22 50,-19 39,-26 43,-47 69,-54 74,-33 49,-36 70,-19 46,3 5,17-26,28-47,33-57,32-60,29-52,23-49,22-64,30-74,33-63,30-52,19-44,2-17,-5 8,-16 31,-19 48,-18 50,-19 47,-14 39,-11 30,-13 33,-20 61,-23 56,-34 70,-32 81,-11 42,0 2,16-35,23-55,24-59,22-56,18-48,12-35,12-31,11-43,11-52,42-84,26-71,27-87,18-43,-4 11,-17 47,-24 67,-23 71,-25 63,-18 53,-18 46,-16 55,-38 117,-51 118,-38 86,-17 49,0 14,14-24,15-30,23-52,25-65,23-65,20-57,16-50,10-47,12-56,20-81,26-104,28-80,24-62,28-62,16-19,5 30,0 42,-9 63,-19 70,-28 69,-31 63,-27 48,-25 38,-39 52,-75 96,-58 78,-53 96,-20 47,-19 29,-16 18,-10 2,17-38,33-58,39-60,41-57,38-53,32-47,26-32,19-24,13-15,12-10,5-8,4-9,4-13,3-24,7-33,6-25,2-13,-1-4,0 6,-2 4,0 4,7-2,4-3,-1-4,3-17,4-26,5-12,7-4,8-3,5 9,2 8,11-1,1 6,-6 15,-13 12,-14 14,-11 9,-5 6,-5 8,-4 11,-2 10,-1 11,2 8,4 9,2 4,1 2,3-1,-1-1,1 1,-1 0,-3 0,-3 3,-2 5,-1 3,-1 5,-4 4,-4 2,-4 4,-2 3,-3 3,-1 3,-1 0,0 2,1-1,-1 1,1-1,-3 1,-5 2,-2 1,-4 3,-5 6,-8 6,-5 10,-6 8,-6 10,-7 8,-7 8,-5 4,-7 5,0 6,3 5,9-1,10-5,6-4,4 0,4 3,0 4,5-1,2-8,5-3,5-5,5-5,3-2,-1-3,1-1,-3 5,-3 3,-2-2,-1 3,3-1,4-2,3-1,4-3,5 0,5-4,2-2,0-3,-2-6,-2-7,-2-5,0-8,-2-7,0-6,0-4,0-1,-1-2,-2-3,-4-5,-4-6,-3-9,2-10,4-14,8-13,3-11,-1-17,-2-15,3-15,6-12,5 2,3 11,1 14,4 3,8-1,6-1,6-1,6-1,3 0,4 1,3 5,-4 11,-4 11,-6 11,-6 7,-1 5,1-1,7-5,5-1,-1 3,-3 6,-2 6,-4 7,-2 9,-2 5,-2 4,4 3,0 2,3 0,3-3,0-1,-1 0,-3 0,-4 1,-6 0,-5 1,-7 3,-6 5,-2 3,-3 4,-3 1,-2 2,-1 0,-1 1,-1 0,1 0,0-1,-1 1,1-1,-1 3,-1 4,-2 3,-3 4,-6 4,-7 6,-5 2,-8 2,-11 8,-5 10,-4 6,-3 3,4-2,4-4,4-4,4-5,0 4,-5 8,-7 11,-6 9,-12 13,-8 10,1 4,6-7,13-6,11-10,7-2,4 3,0 10,0 10,3 5,1 4,0 6,-6 6,-5 0,-2-7,1-10,5-11,7-10,5-12,7-2,2 12,0 16,1 4,0 0,-1-5,4-3,4-6,4 2,2 0,2 0,2 1,1 0,2-3,5-3,3-2,6 1,3 8,4 7,1-2,-1-4,-4-9,-6-8,-2-9,-1-5,2-4,4-6,5-1,4 0,5 0,2-1,1-6,2-6,0-7,6-4,7-1,10 2,8 3,3 0,-1 1,0-1,0-2,-3-3,5 1,14 3,13 0,11-2,2-5,-10-6,-12-1,-13-1,-8 1,0 2,15 4,8-1,3-3,-5-5,-12-3,-14-3,-13-1,-14-2,-8-1,-11 0,-7 1,-5-1,-4 0,-2 1,-1 0,0 3,-3 4,-6 1,-7-2,-10 0,-14-6,-10-4,-7-3,-12 0,-13-1,-24-6,-10-2,0-3,8-1,14 1,12 0,4-2,0-7,3-8,3-3,3-4,1-6,-2-16,-4-12,0-1,3 3,9 6,8 6,9 5,3-1,3 0,3-4,5 5,5 2,7 2,4 4,2 5,1 7,0 7,2 6,3 4,3 3,3 4,-1 5,-3 3,-1 4,-1 4,-2 5,-3 5,-1 2,1 3,4 1,3 3,2 4,7 7,4 7,5 5,0 8,-1 6,0 8,1 8,2 3,5 6,5 1,-1-5,1-7,3-7,3-6,8 0,13 3,6 4,4 0,-1-3,-1-4,2-2,-1-2,1-2,0-4,-5-7,-5-8,-6-7,-7-7,-7-8,-6-6,-3-4,-3-2,-2-1,-3 0,-4-1,-3 1,-4 0,0 1,-2-1,-1 1,-3-6,-6-7,-9-9,-2-5,-11-14,-17-16,-12-15,-2-3,1 2,2 4,3 3,-1 0,-3-6,-2-2,3 1,-3 0,-8-10,-7-8,1 1,7 5,10 12,15 12,13 14,8 15,6 9,5 9,6 8,3 3,2 4,3 0,0 1,0 0,0-1,0 0,0 0,-1-1,-3 3,-1 1,-3 3,0 5,2 11,0 10,5 7,5 7,5 4,4 2,2 7,-2 2,4 5,6 6,6 3,3-3,3-8,-3-12,-3-9,-2-6,2-4,3 1,14 7,15 5,7 0,8-4,2-7,0-7,1-2,-2 0,2 2,-2-5,4-3,3-5,7-8,13-6,5-3,-1-1,-1 2,-4 2,-3 0,-6-3,-4-2,-3 0,-5-2,-5-1,-3 1,-6 1,-5 2,-12 0,-10 2,-11 0,-7 0,-4 0,-3 0,-5 0,-4 1,-3-1,-3 0,-1 0,-2 0,1 0,-7 0,-11 0,-10 3,-14 1,-10 0,-9-2,-8 1,-5-5,-5-4,-3-1,-5 0,-7 4,-4 4,-3 0,0-2,3-7,0-8,9-5,9-1,10 0,6 1,1-2,-1-3,-4-3,-2-2,2 0,4 4,3 2,4 4,2-2,2-2,4-3,1-6,1-5,-2-6,3-3,2 0,6 2,10 4,6 2,2 2,-6 0,-6-4,-4 0,-2 1,2 5,5 5,8 5,4 4,3 3,1 4,0 6,0 3,-1 3,0 2,-1 2,0 2,2 5,5 4,3 5,3 6,2 5,2 7,3 3,5-2,3-1,4-1,1 0,1 0,4 3,2 8,4 7,5 4,3-2,0-1,2 0,2-1,1 0,-1-1,3 1,-2 0,1-3,0-4,0-6,2-4,2-3,6 0,8 0,7 4,3 1,3-2,-3-5,-7-3,1-5,13-2,9 1,4 0,2-1,-2-3,-2-5,-4-5,-4-6,-7-3,0-2,4 1,2 3,0 1,-6 5,-5 3,-6 0,-9-1,-9-2,-5-2,-6-2,-6 0,-4-2,-3 0,-1-1,-2 1,0-1,0 1,-2 0,-4 0,-4 0,-2 0,-3 0,-1 0,0 0,-4 0,-6-3,-11-4,-17-4,-13-2,-16-6,-17-5,-22-8,-9-6,-4-4,-5-3,1-3,6 1,9 0,13 1,9 0,-3-4,-5-5,-6-5,5 1,14 3,11 4,11 8,11 6,7 3,4 2,7 1,4-1,1 0,5-1,3 0,1 0,0 2,1 4,-1 4,-1 3,4 5,2 2,5 1,-1-1,-1 2,-3 4,-3 2,2 3,0 2,1 1,0 0,-1 0,2 1,-1 0,2-1,2 0,2 0,-1 0,2 0,-4 0,-1 0,-4 0,-1 0,-5 3,-2 4,-1 4,2-1,0 2,0 2,5 3,4 6,4 5,3 0,6 1,7 5,10 6,6 1,2 0,0-1,-2-4,-2 0,3 6,7 8,6 7,6 3,4-3,-1-9,1-8,3-9,6-7,9-1,13 1,6 3,-2 2,-1 0,1 0,0 1,2 5,2 2,0 1,-2-3,0-8,16-5,18-1,11 0,1-2,-11 0,-2-5,8-3,16-1,3 0,-8 2,-18-1,-24-3,-23-2,-17-2,-12-3,-12 0,-7-1,-5-1,-3 1,-2-1,0 1,-3 0,-3-1,-4 1,-1 0,-3 0,-1 0,-1 0,1 0,-1 0,0 0,1 0,-9 3,-30 1,-25 0,-20-1,-14-1,-7-3,-16-9,-11-10,0-5,6 2,0 1,-7-1,-4-6,-2-6,4-6,3-12,1-8,7 1,11 4,11 6,5 2,-2 1,5 2,5 6,10 4,12 4,11 6,10 3,10 2,7 2,6 2,8-1,2 1,1-1,0 0,-2 0,-1 3,-1 0,0 1,-1 2,-1 2,4 4,0 1,3 3,3 1,3 0,3 1,1-1,1 4,1 3,-1 1,1 2,-1 2,1 2,2 5,7 13,10 17,11 12,7 3,4 1,8-2,13 0,11 1,10-1,9-6,15-4,21 2,14-6,-1-12,-4-11,14-11,7-5,0 0,-8 0,-17 1,-9 0,1 0,7 1,3 2,-7-1,-16-4,-23-3,-16-2,-13-2,-5-1,1-5,4 0,8 0,3 0,-5 1,-7 2,-11 0,-12 0,-8 1,-9 1,-9-1,-5 0,-5 0,-1 0,-5 0,-6 3,-9 4,-5 1,-9 2,-9 5,-16 6,-12 5,-15 5,-11-4,-9-9,-7-11,0-5,2-5,-1-1,-8-3,2-3,2-3,8-2,12-1,10-2,10 0,-5-3,-8-7,-8-4,5 0,5-1,4 0,0-4,6-3,1-6,5 1,5 1,8 3,8 2,1 2,-6-5,-9-7,1-4,2-2,6 0,5 0,4 0,0-1,-1-7,-2-4,0-3,1 2,7 6,6 8,7 11,5 9,3 7,-3 3,-10-4,-14-2,-8-3,-1 1,4 4,8 4,7 2,8 2,6 5,4 4,2 5,0 3,2 2,-1 2,0 0,-1 2,3 8,4 10,3 11,4 11,1 8,2 3,0 2,1 4,6 5,10 10,12 5,9-1,7-4,0-9,-1-10,3-8,4-4,6 0,2 0,3 0,2-5,2-6,-3-6,-5-5,1-5,7-4,5 0,4 0,3 1,-2 1,-7 1,-6 1,-5 0,-1 1,5 2,6 5,7 3,6 3,-3-1,-2-5,6-4,25 0,15 3,4-1,-7 0,-15-1,-10-2,-10-1,-4-1,8 2,7 1,-2 0,-6-3,-13-6,-16-4,-15-4,-12-2,-8-2,-5 0,-6-1,-4 0,-4 0,-3 0,-4 1,-11 0,-14 0,-15-3,-9-1,-7 0,-5 1,-8 4,-17 5,-14-2,-14-8,-4-5,6-5,2-6,-3-8,-6-5,4-3,6-2,5 4,2 0,0-1,2-2,0 0,4 0,3-2,7-4,0-6,4-1,10 2,12 4,11 6,11 7,10 5,7 5,4 5,4 6,0 1,1 3,0-1,-1 0,0 2,2 2,4 1,3 1,3 1,3 0,0 0,2 1,-1-1,1 0,0 0,-1 1,0 1,3 5,7 10,11 13,10 11,9 2,7 1,9 4,11 0,12 6,9-1,3-4,3-4,29 2,19-1,2-5,-9-7,0-3,21-4,11-7,0-9,-13-10,-9-11,3-7,-2 1,-10 1,-11 4,-20 4,-23 3,-21 3,-17 0,-13 2,-10-1,-7 1,-7 0,-4-1,-3 0,-1 1,-1-1,0 0,1 0,0-3,0-10,4-20,7-32,7-25,14-21,12-15,8-4,5 8,-2 19,-7 21,-8 19,-9 17,-8 13,-9 12,-6 11,-7 8,-16 18,-20 17,-30 30,-28 28,-12 16,-10 11,4-1,15-10,24-18,24-21,20-23,16-21,19-20,34-36,29-29,29-31,16-21,2-6,-8 9,-15 17,-16 18,-19 19,-20 19,-15 16,-15 14,-18 15,-37 32,-36 42,-29 28,-18 21,-2 4,12-9,21-21,25-25,24-25,24-24,25-24,48-47,40-43,38-46,21-27,12-20,1-4,-16 14,-26 29,-32 36,-32 34,-23 28,-25 28,-41 48,-51 52,-54 66,-37 41,-13 16,12-3,33-22,39-30,42-31,37-31,36-33,37-32,35-36,41-41,49-53,27-37,16-33,-8-9,-24 11,-33 29,-37 32,-33 31,-32 28,-21 23,-29 21,-33 21,-49 27,-64 45,-50 41,-23 20,1 1,25-14,36-27,41-27,36-24,31-23,24-16,22-16,49-43,40-51,39-42,23-29,10-16,0-5,-18 17,-25 27,-33 32,-28 33,-27 30,-49 36,-79 52,-82 49,-76 54,-33 33,-3 18,27-8,43-24,48-29,47-31,42-32,37-28,28-22,28-21,48-33,73-52,81-53,67-58,33-32,9-16,-11 4,-26 17,-45 35,-56 42,-57 43,-49 38,-42 32,-61 34,-77 41,-77 55,-67 52,-53 41,-15 26,-15 20,27-13,57-37,64-46,61-46,52-40,40-32,44-41,59-56,76-68,74-62,71-51,29-17,-14 10,-41 34,-56 43,-56 48,-51 43,-42 36,-38 38,-50 38,-84 58,-119 86,-74 48,-33 25,5 12,43-25,60-40,63-44,62-44,48-35,36-29,22-22,30-28,54-44,73-67,49-54,37-28,8-8,-8 0,-37 23,-46 38,-47 44,-45 40,-59 47,-85 61,-82 67,-66 59,-30 26,-27 26,-10 9,19-9,41-30,52-39,55-39,45-34,37-29,32-30,37-42,49-47,60-62,41-42,34-32,9-3,7-7,-21 18,-35 36,-43 40,-40 34,-34 32,-29 26,-29 25,-52 35,-73 56,-59 52,-49 48,-16 24,10 7,35-16,44-27,48-40,42-39,33-34,31-29,48-42,64-61,64-54,57-47,56-52,18-19,-4 0,-32 28,-48 46,-55 47,-46 42,-42 36,-36 27,-31 20,-54 35,-77 53,-66 51,-47 53,-23 30,10 1,38-25,46-35,51-38,43-35,35-29,25-25,16-18,15-17,49-46,57-63,64-71,49-54,26-29,-6 4,-34 32,-45 47,-45 48,-42 43,-35 39,-31 33,-34 33,-64 57,-64 63,-38 37,-40 49,-26 35,-4 6,18-14,34-34,44-47,47-49,41-44,32-34,35-39,58-63,67-71,54-45,53-46,19-13,-8 10,-32 29,-42 46,-46 46,-44 41,-36 32,-58 37,-72 57,-72 53,-78 64,-44 44,-40 34,8-2,46-29,59-43,59-48,53-42,42-36,31-28,34-27,37-31,44-46,83-75,51-51,15-23,-6 2,-24 16,-31 27,-38 37,-40 40,-37 37,-29 32,-27 23,-41 41,-51 46,-49 48,-29 30,-16 19,4 1,20-14,27-25,30-32,27-30,27-25,20-19,20-21,22-23,50-44,42-36,32-36,10-23,-1-4,-12 6,-22 20,-30 28,-30 32,-23 27,-22 23,-39 30,-60 38,-48 29,-39 31,-29 25,-10 8,14-4,31-16,36-22,33-24,31-24,27-21,20-14,19-18,31-34,37-41,28-38,30-36,20-19,1 0,-16 23,-24 32,-27 35,-27 28,-23 24,-15 17,-20 14,-26 19,-38 37,-33 34,-37 42,-14 18,12-3,23-19,29-27,28-28,20-23,18-20,13-15,11-10,26-14,45-42,57-55,46-49,16-20,0-3,-18 16,-29 26,-33 30,-32 31,-26 28,-23 22,-15 19,-14 19,-21 37,-23 41,-20 33,-21 32,-19 34,-10 17,3-8,11-27,19-33,22-34,19-32,18-28,12-21,10-21,18-23,32-37,22-23,14-16,10-16,4-4,-7 3,-13 17,-20 22,-17 19,-17 21,-12 16,-11 16,-18 25,-40 40,-42 49,-29 34,-16 22,4 2,16-18,24-28,25-31,25-32,21-27,17-18,20-20,20-28,28-32,47-48,31-42,16-32,-5-5,-23 15,-26 29,-26 34,-26 32,-21 32,-17 23,-19 28,-53 47,-40 48,-40 48,-15 28,7 0,18-13,26-27,28-31,25-30,21-26,17-21,12-15,14-33,19-44,24-55,37-57,32-40,11-14,6-12,-8 9,-21 33,-25 43,-28 42,-22 41,-18 38,-15 40,-21 43,-35 59,-40 60,-28 40,-31 55,-25 36,0 3,19-27,30-47,35-56,33-57,28-46,24-45,39-62,40-65,69-82,60-70,23-26,19-16,21-14,-12 20,-26 36,-38 45,-42 51,-40 47,-33 40,-30 35,-21 23,-14 31,-25 72,-42 90,-26 55,-12 11,-1-14,11-30,17-40,22-42,19-42,18-32,27-29,42-45,58-59,41-51,33-49,3-18,-8 1,-19 12,-29 26,-32 33,-29 34,-25 32,-21 30,-14 20,-10 16,-7 15,-8 12,-6 9,-7 5,-2 3,4-1,2-4,6-5,5-6,3-6,5-7,1-3,1-3,1-2,0-3,3-10,0-20,1-23,-2-16,-1-10,-1 0,0 5,0 7,-1 7,2 2,5-3,0-8,3-6,-1-3,-2 5,-2 6,-2 13,-1 10,-1 7,-1 8,-1 6,1 5,0 3,-1 2,1 4,0 4,0 4,0 2,0 2,0 1,0 4,0 10,0 17,-3 15,-1 9,0 7,4 16,5 22,1 24,0 10,-1-2,-1-14,-2-19,-1-17,0-11,-1-9,2-5,2 2,-1 2,0 6,-1 7,-1 2,0-2,-1-6,0-11,0-12,0-11,0-9,0-8,0-7,0-5,0-3,0-3,0-1,0-2,0-8,-3-15,-4-22,-4-19,-2-23,-3-37,2-26,2-2,5 14,2 22,0 23,-2 19,-4 10,-5 9,-6-1,-2-2,0-2,1 0,4 3,6 6,5 9,4 9,2 9,2 8,1 8,0 6,0 4,0 2,-1 2,0 8,4 16,3 14,0 18,-3 24,-6 17,-2 17,0 5,2-5,6-11,1-14,1-14,-2-12,0-9,-2-13,-1-10,-1-8,0-8,0-7,0-5,0-4,0-10,0-28,2-31,5-19,4-6,-1 3,0 12,-4 16,-2 15,-2 13,0 9,-2 6,0 4,-1 0,0 1,1 2,0 1,0-2,0 2,0 3,0 3,0 2,0 2,0 0,0 1,-9 10,-15 14,-15 18,-12 14,-8 9,-1 6,3 2,8 0,10-2,11-6,11-9,7-13,7-7,3-7,1-8,2-8,-1-6,-1-4,1-3,-2-4,1-8,-1-6,0-11,-3-8,-1-11,0-8,1-6,1-5,1 0,0 3,0 6,1 10,1 10,-1 9,0 9,0 5,0 5,0 5,0 2,0 3,0 0,3 1,4 3,4 7,5 10,7 16,8 24,10 14,2 17,-7 22,-10 32,1 25,-3-3,-1-14,-6-25,-2-29,0-27,-1-25,1-16,1-11,0-9,1-7,9-10,15-13,18-18,23-24,18-19,7-9,-2 6,-12 10,-14 15,-16 16,-14 16,-14 12,-10 8,-8 5,-8 6,-5 10,-9 18,-13 14,-17 11,-28 20,-17 10,-7 2,3-7,12-17,15-16,15-16,15-15,11-11,18-12,17-15,41-27,49-28,44-22,34-18,22-11,10 4,-5 14,-22 18,-31 22,-35 22,-32 18,-26 14,-23 9,-17 5,-33 16,-56 45,-59 43,-86 57,-62 49,-35 26,4-7,33-21,43-33,53-36,51-37,42-33,34-29,25-21,17-17,19-19,33-23,63-45,87-52,44-25,23-13,-3 1,-16 13,-35 26,-50 31,-48 29,-42 28,-32 21,-31 17,-31 23,-65 55,-73 57,-55 45,-72 56,-50 38,6-4,35-33,58-47,64-51,58-45,49-38,35-26,37-27,44-33,76-55,84-65,72-55,28-28,10-12,-1-7,-18 15,-49 35,-59 46,-56 43,-49 41,-39 32,-50 40,-74 54,-98 47,-74 36,-54 30,-18 18,8 5,28-19,35-29,36-32,44-27,47-26,44-23,34-14,25-11,39-23,54-34,64-47,68-47,52-37,20-10,-6 10,-24 25,-42 34,-46 36,-47 33,-45 26,-33 19,-26 12,-32 12,-43 21,-55 36,-66 44,-58 44,-49 44,-15 10,11-5,40-24,55-34,56-35,49-35,41-29,42-27,62-43,95-77,58-45,43-28,19-6,12-4,-18 16,-28 25,-42 28,-47 26,-44 29,-39 23,-38 19,-46 20,-64 31,-60 23,-60 24,-31 5,-4-2,13-4,32-7,40-13,42-17,41-15,33-14,28-12,30-24,35-32,50-49,34-33,30-14,18 2,-5 22,-23 25,-32 27,-30 23,-28 19,-22 17,-18 9,-15 3,-19 1,-21 2,-30 0,-27 1,-41 1,-21 5,0 3,14 3,21-1,24-3,26-3,23-3,19-1,14-2,9-1,21-1,29-2,33-8,31-7,30-6,14-3,0 4,-7 5,-19 7,-25 4,-25 4,-23 2,-18 1,-14 1,-10 0,-9 0,-5 0,-3 0,-4-1,-13 0,-25 3,-22 4,-18 3,-13 1,-4-2,-1-5,6-7,9-6,12-3,14-4,12 2,11 2,9 4,9 4,8 1,6 2,3 1,6 1,14-1,18-2,26-4,25-2,23 2,20 1,11 1,9 5,2 5,-1 4,-9 4,-16 2,-21 2,-22 0,-20 0,-17-3,-13-3,-13-5,-10-3,-6-2,-7-2,-17 0,-21-1,-18 0,-17 0,-15-2,-20-7,-17-8,-26-12,-16-11,1-3,10 2,16 3,13 2,12-5,13-1,14 1,12 4,15 7,15 4,15 8,14 7,10 5,8 4,5 5,10 9,7 5,11 3,13 3,27 6,27 2,25 0,14 0,10-1,14-4,5-2,19 1,11 1,-2 1,-16-5,-11-3,-8-1,-13-2,-19 1,-26 0,-24 1,-22-3,-17-4,-13-4,-10-2,-8-2,-4-2,-7-4,-8-3,-11-4,-16-7,-26-5,-16-5,-24-3,-14-7,-15-7,-1-5,1-3,3 1,-4 1,2 0,5 3,12 4,20 6,21 6,17 7,15 4,13 5,7 6,8 4,5 4,2 2,4 0,2 2,1-2,2 2,-1-2,4 1,9 2,12 4,11 4,7-1,6-1,3-2,2 0,0 5,4 6,5 10,11 5,13 3,7-1,-1-4,-2-5,-4-3,-5-2,-11-3,-5-1,-5 0,-4-3,-4-2,-4-2,-1 0,-1 2,2-2,0 0,-2-1,-6-2,-6-3,-8-1,-4-2,-3-1,-3 0,-4 0,-4 0,-3-1,-7 1,-7 0,-19-3,-28-5,-37 1,-35 0,-32-1,-30 1,-10 4,-3 6,-9 5,-4 4,14 4,20-2,29 0,26 1,23 1,19 0,18-3,18-2,17-5,10-2,10-2,6-2,3 0,4-1,8 3,31 2,46-1,47 0,42-1,38-4,37-1,19-1,-1-2,-12 0,-16 1,-13-2,-13 1,-9 3,-9 10,-16 5,-24 7,-31 3,-26 4,-26 4,-19-1,-16-3,-14-1,-12-7,-8-2,-14 2,-28 0,-38-2,-51-2,-60-5,-31-8,-23-4,-29-1,-3 0,14 4,5 10,14 4,24-1,33-2,36-3,37-4,34-1,27-2,21-1,19 3,28 0,37-3,57-4,73-8,50-10,61-14,28-6,-4-2,-18 3,-30 9,-42 10,-43 8,-41 7,-40 5,-32 2,-27 2,-21 0,-15 0,-11 2,-20 10,-36 14,-50 23,-38 23,-21 15,-1 3,17-5,23-14,31-17,27-17,26-16,18-12,15-7,13-5,21-2,26-7,34-10,29-13,21-17,-1-8,-14 0,-20 7,-20 8,-22 10,-18 10,-16 8,-13 8,-8 4,-11 9,-26 13,-38 17,-36 17,-23 10,-7-2,8-7,17-10,20-12,25-10,21-7,20-7,17-5,30-8,32-10,43-17,40-23,20-18,23-11,18-6,0 4,-14 10,-23 15,-26 15,-29 16,-28 12,-28 10,-22 5,-20 8,-30 13,-31 14,-35 15,-32 18,-23 12,-1 3,11-5,20-7,23-14,24-13,21-13,17-11,13-9,16-8,22-14,23-13,32-13,38-16,21-6,2 1,-17 11,-21 11,-21 9,-21 10,-19 8,-14 7,-14 3,-10 0,-27-4,-26 0,-23 2,-23 6,-32 9,-25 6,0-1,10-2,22-4,25-3,26-4,23-1,19-2,14 0,13-1,19-3,24-6,16-5,18-6,15-5,17-4,14-3,-2 1,-10 4,-14 6,-17 6,-19 7,-20 4,-16 4,-12 1,-8 1,-5 1,-8 2,-7 4,-8 3,-5 3,0 2,2-1,2-1,3-3,6-3,5-3,5-2,12-5,15-5,12-4,10 0,0-1,0-2,-5 1,-5 1,-6 2,-4-1,-6 0,-5-2,-5 1,-4 2,-7 1,-15 2,-31 4,-39 6,-49 9,-36 11,-30 22,-15 18,5 11,23 1,34-9,38-13,37-12,32-14,26-10,15-9,17-9,24-13,25-9,48-20,34-14,16-2,2 2,-11 7,-21 11,-28 8,-29 9,-22 8,-18 8,-14 4,-13 2,-29 4,-34 8,-30 10,-37 17,-32 16,-16 7,0 3,8-2,22-4,34-11,29-9,29-13,25-9,23-9,37-13,46-28,42-28,52-25,48-18,25-7,7 2,-15 9,-33 14,-41 18,-43 17,-40 18,-34 15,-27 13,-46 19,-44 16,-48 15,-42 15,-41 23,-29 18,-8 8,9 2,21-6,37-11,38-17,37-17,32-17,28-16,21-11,22-13,41-15,41-17,34-13,20-8,25-10,17-7,-7 5,-20 7,-22 10,-26 10,-25 10,-23 10,-21 8,-18 4,-17 7,-30 10,-30 7,-42 11,-30 12,-20 7,1-1,15-8,20-6,24-10,24-10,24-7,18-6,14-2,9-2,21-10,26-9,32-3,43-8,25-4,0 1,-13 7,-21 7,-22 7,-25 7,-20 3,-18 3,-13 1,-15 6,-25 5,-41 4,-41 1,-48-4,-34-11,-57-8,-30-13,-4-5,-25-5,1-1,23 3,15-1,23 2,35 5,39 6,40 3,31 3,29 0,22 3,19 1,15 2,10-2,8-3,13-5,15-5,26-1,26-1,32 1,23 2,20 5,10 5,-7 3,-6 2,-10 4,-8 6,-14 4,-21 2,-20 0,-17-4,-18-2,-14-4,-12-1,-10-2,-8-1,-12-1,-18 1,-15-1,-16 1,-17-4,-6-3,-5-4,0-2,3-3,6-1,4-4,3-4,-2-4,0 0,0 3,-1 2,4 2,8 5,7 6,8 3,8 5,7 2,9 1,8 1,6 0,5 0,5 0,8-1,11 4,11 3,14 4,15 2,10 0,24 0,16-2,18-3,14-5,6-4,-2-1,-2-4,-12-1,-13 2,-18 0,-22 2,-18 2,-19 0,-15 1,-10 0,-7 0,-6 0,-4 0,-2 1,-8-1,-10 0,-36 0,-37 0,-40 3,-26 1,-8 2,7 4,16 3,16 2,19-1,18-4,18-2,16-4,11-2,10-1,8-1,8-1,7 1,6-1,3 0,3 1,0 0,1 0,0 0,-1 0,2 0,8-3,6-4,11-4,14-2,18-6,11-2,11 2,12 2,8 1,2-1,-6 1,-10-1,-17 3,-18 4,-15 3,-11 4,-7 1,-6 2,-7 0,-4 1,-5 0,-9-1,-8-2,-9-5,-13-3,-13-1,-10 2,-9 6,-12 5,-10 4,-6-4,-7-6,0-7,4-1,8 1,13 3,14 6,8 3,9 1,11 1,8 2,9 0,3 1,7-3,5 0,4-2,4 0,1-1,0 0,4-3,4-4,7-1,9 1,21-2,40-7,21-7,12-4,0 2,1 0,6 6,12 5,1 6,-9 3,-18 4,-21 1,-20 1,-16 0,-15 0,-7 3,-4 3,3 4,4 6,6 6,1 5,3 3,2 0,3-3,-2-2,-3-4,-6-2,-7-5,-9-4,-5-5,-3 0,-4-1,-1-1,1-2,2-1,1-1,1 0,1 0,2 3,2 4,8 3,4 4,6 1,5 0,5-2,5 2,3 0,4 1,3 0,3 1,-1-2,4-2,4-2,5-3,-2-3,1-3,1-1,1-1,-2 2,-6 5,-5 3,-5 3,-8 2,-3-1,-1-3,-1-3,1-4,-2-2,-7-1,-6-1,-6-1,-6 1,-2-1,-6 1,-5-1,-3 1,-4 0,-1 0,-2 0,0 0,0 0,0 0,-2-3,-7-4,-8-4,-9-2,-13-3,-13-4,-19-5,-21-1,-15 2,-8 3,0 7,3 5,7 4,9 3,10 2,4 1,2-1,3 2,2-2,6 1,3 0,1-1,-1 0,3 0,4 0,2 0,6 0,2 0,-2 0,0 0,-1 0,2 0,2 0,3 0,0 0,-3 3,-6 1,-8-1,-5 0,0 2,2 1,5-2,3 0,2-2,5-1,6 0,4-1,9 0,7-1,5 1,3 0,1 0,0-1,4 1,3 0,3 0,3 0,2 0,1 0,0 0,1 0,0 0,-1 0,4 0,3 0,3 0,7 0,15 0,19 0,19-2,22-5,15-4,8 0,1 2,-3 3,-10 2,-13 1,-13 2,-14 1,-12 0,-5 1,-2-1,7 1,5-1,7 3,0 4,-1 1,-2 2,-6-1,-3-2,-4-2,-5-2,-2-1,-7-2,-4 0,-6 0,-2 0,-3-1,-4 1,-2 3,1 3,0 2,2-1,0-2,2 1,0 0,0-1,1-2,-1-1,-2 0,-5-2,-2 0,-5 0,-1 0,-2-1,0 1,-7-3,-11-4,-10-4,-11-3,-15-1,-20 0,-12 5,-15 2,-11 4,-4 4,-4 6,-4 5,1 4,12-2,14-2,13-3,14-4,11-1,8-2,3-1,5 0,2-1,4 0,4 1,5 0,4-1,7 1,3 0,3 0,5 0,2 0,3 0,0 0,2 0,0 0,3 0,0-3,9-3,11-5,16-3,13-2,13 2,3 3,0 4,-4 2,-4 3,0 1,-2 2,-2-1,-2 4,-1 3,5 4,7 3,4-1,2-2,1-1,3 1,-4-1,0 1,-6 1,-3-2,-5 2,-2 0,-3-1,-1-2,-1-1,1 0,-4-3,0-2,0-1,6-1,7 0,7-2,4 1,2 3,-6 0,-6 0,-7 1,-7-2,-6-1,-8 0,-5-1,-6 0,-3 0,0 0,-2-1,-2 1,-1 0,0 0,1 0,-3 0,-3 0,-3 0,-4 0,-1 0,-2 0,0 0,2 0,1 0,0 0,0 0,-1 0,-1 0,0 0,-1 0,0 0,0 0,0 3,0 4,0 4,-1 2,1 3,0 4,0 8,0 7,0 8,-3 8,-3 6,-5 7,0 0,2-1,3-3,1-9,3-6,1-6,1-3,-3-2,-3-1,-1 3,-3 1,-1 1,-3-1,-2-1,-1-3,0-7,-1-9,3-6,4-6,4-3,3-2,2-2,2 1,1-1,-1-2,1-6,0-11,-1-11,0-11,4-14,6-11,4-6,4-3,0 0,2 2,-4 1,-4 2,-4 1,-1 4,-1 4,-2 7,-2 10,0 10,-2 9,0 8,0 7,-1 6,1 4,0 3,0 0,0 1,0 0,0-1,0 0,0-1,3 0,4 4,3 2,4 5,2 6,1 8,1 16,0 12,0 12,-3 7,-4 2,-4-1,-3-6,-2-4,-2-7,0-7,-1-10,-3-8,-1-6,-2-1,-3-3,-3-1,-2-1,-2 2,-3 0,-5 0,0-4,-3-5,-2-4,-2-7,2-6,2-5,4-7,2-7,3-8,1-13,1-14,0-11,3-12,4-4,4 4,3 10,1 11,2 10,0 9,1 7,0 7,-1 6,1 3,-1 2,1 1,-1 0,2 0,2 0,3-1,0 0,2 3,-1 1,2-1,-2 2,-1 4,-3 3,-1 2,-2 1,0 2,2 3,3 5,4 6,1 13,-8 19,-14 20,-13 20,-21 15,-20 12,-26 13,-35 14,-21-1,-11-13,-9-15,6-19,7-18,21-20,24-18,22-15,20-15,17-13,19-19,16-16,18-15,16-16,17-20,15-11,4 3,-1 10,-7 14,-9 15,-10 14,-11 13,-7 9,-6 7,-4 5,-13 10,-28 12,-46 25,-38 17,-23 12,-9 2,12-5,24-8,30-14,30-13,28-10,36-14,54-24,69-36,48-24,42-25,22-6,-11 9,-32 15,-41 20,-43 21,-41 17,-32 15,-47 22,-53 29,-62 37,-53 37,-30 18,-59 23,-16 2,6-8,24-15,40-18,47-22,45-22,41-23,34-18,27-19,25-22,45-35,60-50,44-32,19-10,16-4,-2 7,-24 20,-31 27,-32 26,-31 23,-27 18,-30 20,-30 14,-41 26,-64 35,-56 29,-69 37,-46 18,-20 6,15-11,39-21,50-29,56-27,49-27,44-20,34-20,27-28,46-43,59-53,50-40,25-12,40-4,16 17,-1 20,-20 22,-23 26,-29 25,-29 24,-28 20,-27 13,-23 8,-20 5,-16 2,-14 3,-12 3,-14 3,-13 1,-18-1,-29-3,-32-7,-22-3,-6-3,-1-3,7-5,15-2,21-3,19-2,20 3,17-1,12 4,11 3,9 0,11-2,14-2,19-2,27-1,23-2,27 3,15 4,9 5,0 8,-7 6,-10 7,-13 4,-17 1,-14 1,-15-4,-14-5,-12-4,-10-5,-8-2,-8-1,-5-2,-6 0,-12-3,-12-3,-16-8,-20-8,-22-8,-18-1,-14-1,-10-3,0-6,9 0,16 4,19 4,18 6,16 5,14 6,12 6,11 4,6 5,5 1,7 5,18 4,17 4,18 3,18 1,6 5,5 4,1 1,-3-1,-1-2,0-2,-3-1,2-5,1-1,-2 0,-12 0,-13-2,-13-4,-12-2,-11-2,-10-3,-7-1,-7 0,-13 2,-16 5,-20 3,-19 3,-14 2,-6 3,2-4,11-2,12-5,13-2,16-3,15-2,9 0,10 2,23 7,38 8,29 7,22 2,32 0,30-2,6-1,-13-6,-19-2,-24 0,-23-1,-20 4,-17-1,-14 2,-13 4,-14 7,-21 13,-28 14,-35 15,-32 13,-20 10,-9 4,8-7,15-10,15-12,19-16,18-14,14-14,13-10,10-10,13-7,26-19,33-21,32-21,25-21,9-5,-11 4,-19 9,-20 16,-21 14,-16 15,-15 13,-15 8,-18 13,-22 11,-30 15,-26 11,-18 8,-4 4,8-1,15-6,18-9,19-10,17-9,14-8,15-12,14-12,21-11,18-17,19-13,9-12,3-4,-3 5,-12 10,-15 12,-17 11,-13 10,-11 10,-16 12,-19 16,-21 14,-16 11,-14 8,-2 1,5-8,13-10,16-11,15-9,16-5,27-11,35-22,29-21,18-11,5-5,6-3,4 4,-12 10,-18 10,-18 10,-22 11,-17 9,-16 6,-15 8,-24 19,-38 29,-53 41,-40 30,-30 27,-3 3,18-15,32-28,36-28,37-29,37-25,32-22,38-31,45-27,47-38,29-23,5-6,-13 8,-26 17,-28 20,-27 20,-22 20,-19 15,-14 12,-10 8,-10 13,-17 20,-12 15,-10 10,-2 1,3-4,7-10,10-10,10-10,7-10,9-6,26-14,38-23,47-27,25-19,2-5,-10 8,-20 10,-23 14,-23 12,-21 11,-17 12,-12 6,-9 6,-6 6,-7 8,-2 6,-4 1,3 2,3-4,3-4,5-5,4-2,6-4,5-2,3 0,3-1,1 0,-3 0,-3 0,-5 1,-2 0,0 0,3 0,2-3,0-4,-2-1,-2 2,-2 0,-2 3,-2 1,0 1,0 1,0 0,-1 0,1 0,-9 10,-39 22,-49 34,-67 40,-45 24,-37 24,-11 10,-2 4,20-9,31-17,35-20,38-26,36-28,32-30,31-32,30-44,45-69,40-52,43-40,14-7,-6 20,-20 32,-26 37,-26 38,-27 33,-45 44,-58 53,-80 82,-72 69,-38 36,-20 28,13-12,38-33,49-45,53-51,48-45,38-37,38-35,41-42,79-62,82-69,61-56,31-38,7-17,-16 4,-41 30,-56 50,-53 52,-48 50,-38 40,-30 32,-53 50,-72 69,-81 87,-83 74,-58 49,-10 3,23-24,51-47,63-56,64-57,55-50,43-39,43-41,61-54,118-88,78-64,61-47,30-26,-17 14,-39 32,-56 44,-63 47,-57 46,-49 38,-41 36,-86 65,-105 91,-104 82,-73 60,-57 42,0 6,17-17,56-48,74-63,75-62,67-54,59-48,80-75,126-110,114-94,70-58,26-21,-16 11,-42 37,-61 50,-62 58,-61 55,-50 47,-46 38,-66 45,-107 55,-66 43,-53 46,-32 34,6 6,19-5,38-14,51-30,51-33,47-38,39-32,36-32,59-49,82-71,91-69,53-34,16-11,-15 13,-44 37,-55 44,-54 39,-49 36,-36 25,-42 29,-79 53,-91 72,-81 62,-31 28,-10 26,26-6,41-27,54-41,53-43,49-41,38-34,45-36,76-53,62-54,44-51,29-41,9-26,-19 3,-37 24,-45 37,-44 37,-42 33,-43 33,-72 53,-88 62,-59 52,-53 43,-23 22,11-4,35-22,54-33,58-38,52-39,44-41,50-57,70-90,49-64,33-34,6-7,-10 13,-25 31,-36 35,-39 37,-35 33,-34 31,-40 38,-59 54,-55 58,-49 51,-23 34,4 7,35-16,41-32,46-38,41-35,39-31,58-51,54-51,55-50,41-39,25-29,0-6,-19 15,-32 30,-39 37,-34 37,-30 31,-23 24,-34 39,-55 63,-59 65,-52 52,-44 36,-1-6,28-34,40-44,45-44,40-41,34-35,45-46,53-59,54-58,42-51,37-39,1-2,-23 25,-35 37,-39 44,-33 41,-27 34,-22 25,-25 26,-29 37,-35 42,-27 37,-19 26,0 2,15-18,21-26,25-32,22-28,20-26,20-28,25-37,30-43,35-47,19-19,-2-4,-11 20,-17 27,-19 29,-22 25,-18 22,-14 17,-14 19,-22 25,-33 37,-28 34,-14 14,0 4,12-7,17-13,22-20,17-20,15-20,13-19,19-22,24-27,20-30,10-13,-3-2,-8 4,-16 13,-13 16,-14 15,-11 16,-16 15,-23 22,-25 28,-31 43,-21 23,-9 7,6-11,17-18,19-22,20-25,20-20,19-18,25-30,29-43,32-47,17-27,14-10,12-1,-4 12,-12 20,-18 23,-19 25,-20 23,-21 16,-24 13,-27 14,-43 34,-50 41,-32 34,-14 22,-3 16,11-2,24-15,31-23,31-26,29-28,24-29,21-29,31-39,42-43,47-49,20-25,24-21,14-14,8-7,-6 11,-22 25,-29 37,-33 36,-33 34,-31 37,-53 51,-59 72,-64 66,-47 51,-26 29,-10 13,-1-8,18-26,35-39,41-49,42-44,38-38,29-28,28-26,45-38,39-43,37-35,30-23,14-14,0 6,-18 15,-24 21,-26 24,-26 23,-22 19,-16 18,-12 12,-11 18,-5 30,-24 55,-26 48,-38 46,-15 12,-9-9,2-22,12-30,15-31,19-31,17-27,10-27,11-56,16-62,20-65,18-48,7-15,-1 17,-3 35,-7 41,-8 39,-7 32,-6 27,0 25,-1 39,-8 54,-14 77,-8 56,-10 34,-12 25,3-5,11-24,16-39,9-45,8-42,3-33,1-30,1-21,-1-12,-1-8,-1-6,1-5,-5-11,5-43,11-48,15-38,11-12,6 7,1 22,-6 28,-8 30,-10 25,-8 32,-11 39,-16 58,-19 50,-18 27,-13 5,-1-12,7-21,10-21,14-9,11-24,10-27,8-23</inkml:trace>
  <inkml:trace contextRef="#ctx0" brushRef="#br3" timeOffset="79813.3086">6105 3378,'0'0,"0"0,0 0,8 0,2 0,-1 0,-2 0</inkml:trace>
  <inkml:trace contextRef="#ctx0" brushRef="#br3" timeOffset="85147.3086">6001 3361,'3'0,"10"0,26-6,30-10,25-10,10-2,-6 0,-8 3,-5-2,-16 5,-20 6,91-22,21-3,-16 5,-30 8,-32 10,-26 7,-21 6,-13 3,-11 2,-6 2,-6 0,-2 0,0-1,-1 0,-11 2,-21 7,-23 8,-12 6,-4 3,-7 1,-14 3,-16 5,-23 2,-21 1,-10-4,2-4,10-8,14-8,19-6,12-5,24-3,3-2,4 0,5 0,9-1,13 1,12 0,12 1,10 0,9 0,5 0,5 0,7 0,6 0,15 0,18-3,18-7,15-4,15-7,17-7,16-12,7-8,3 2,-7 9,-17 7,-20 9,-14 2,-15 1,-16 4,-14 5,-10 3,-7 3,-7 1,-5 2,-4 1,-3 0,-8 3,-20 6,-26 11,-22 8,-19 4,-11 3,-9 1,-2 0,4-3,5-4,10-5,9-3,-3-3,-3-4,2-5,6-4,10-3,12-3,13 0,16-1,10 0,7 1,7-1,4 0,5 1,1 0,8 0,5 0,9 0,14 0,15 0,20 0,30-6,49-16,40-17,18-5,-11 3,-13-7,-17-7,-16 0,-18 3,-23 5,-21 7,-20 8,-18 9,-15 8,-10 8,-10 4,-7 3,-11 1,-14 4,-15 3,-12 1,-16-1,2-2,-50 15,-32 14,-9 6,12 0,20-5,21-5,21-8,21-8,16-7,11-4,11-3,8-2,5 0,4-1,0 1,5 0,0 0,29-11,29-7,28 0,18-6,18-7,19-10,11-4,12 0,6-1,-9 1,-24 6,-27 10,-28 9,-26 9,-23 7,-18 3,-16 6,-18 4,-18 5,-22 5,-37 15,-27 14,-12 7,-10 3,-17 11,-8 4,-7 0,-3-7,7-11,20-13,27-12,26-12,28-8,21-6,16-4,10-1,7 0,7-1,10 2,24 2,28-1,32-6,24-9,13-4,9-2,11-1,14 1,2 1,-7 4,-17 1,-13 4,-10 4,-10 2,-5 3,-5 1,-12 5,-12 3,-9 1,-12 0,-12-3,-8-1,-11-2,-8 0,-8 1,-12 4,-12 3,-24 3,-30 6,-24 1,-18 2,-14-4,-22-2,-9 0,5-4,18-2,20-5,22-2,19-2,16-1,10 0,8-1,5 1,7-1,5 0,8 1,7 0,5 0,5 0,1 0,5 0,7 0,11 0,14 0,23 0,24 0,14 0,10 0,0 0,6-3,8-1,0 1,-1-1,-14 2,-15 1,-14 0,-15 1,-14 0,-13 0,-9 0,-10 0,-6 1,-6-1,-4 0,0 0,-5 0,-16 6,-21 5,-20 0,-16-1,-13-3,-26-2,-14-2,-9-2,8-1,15 0,15-1,10 1,9 0,7-1,7-2,7-1,8 0,13 1,10-2,8 0,8 0,6 2,5 1,3 1,4 0,9 1,10 0,10 1,10-1,11 0,18 0,14 0,8 0,3 3,0 1,-2 0,16-1,15-1,2 5,-9 8,-13-3,-9 7,-7 5,-8 8,-8 4,-6 2,-7 1,-6-5,-10-3,-10-5,-10-7,-7-7,-6-4,-5-5,-3-2,-2-2,-5-3,-1-5,-9-11,-8-12,-5-7,-12-2,-18 0,-24 1,-16 4,-3 9,1 8,-1 8,8 5,7 4,10 3,9 0,9 1,12 0,13-1,12 0,10-1,6 1,4-1,2 0,6 0,12-1,25-1,32-2,26 0,11 1,0 0,-1 2,13 0,11 1,1 0,-12 0,-21 0,-20 1,-18-1,-18 0,-14 0,-10 0,-9 0,-8 0,-4 0,-4 0,-5 0,-12 0,-17 0,-16 0,-12 0,-4 0,0 0,-6 0,-18 3,-16-2,-7-1,9-1,12 0,16 0,15 1,15-1,13 1,8 0,9 0,7 0,8 0,13 0,19 0,13 0,12 0,4 0,4 3,1 1,-3 0,3-1,15 5,8-2,1-5,-6-2,-11-2,-15 4,-17 4,-12 3,-8 2,-8 1,-5 0,-5-1,-1 3,-3 0,-2 6,-4 1,-2 1,0-4,-6-4,-8-4,-9-4,-11-7,-13-1,-14 2,-10 4,-1 4,4 2,4-2,10-1,6-10,7-12,11-5,10 1,11 4,12 1,10 1,7 2,8 4,10 0,12-2,11-2,9-2,23-1,19 1,6 4,-2 3,-15 3,-16 2,-17 1,-17 2,-12-1,-10 1,-10 0,-5-1,-4 0,-1 0,-2 0,1 0,0 0,1 0,0 0,1 0,0 0,0 0,0 0,0 3,-3 4,-10-2,-8 1,-10-1,-9-4,-5-4,-5-3,0 0,6 1,8 1,6 2,3 1,0 0,-1 1,-3 0,0 1,-6-4,-1-4,-3-3,-4-4,-3-2,1-1,-1-4,2-3,1-5,1 0,2 2,3 3,5 2,5 2,7 5,8 4,7 5,3 3,6 2,9 1,11-2,17-7,21-8,26-4,18 2,10 4,-1 2,-13 2,-12 1,-11 2,-14 2,-14 3,-13 1,-9 1,-9 1,-8 0,-6 0,-6 1,-15 5,-40 14,-48 15,-37 14,-17 7,-3-3,9-7,15-6,17-10,20-10,21-8,21-6,18-4,16-3,12-1,8 0,5 1,6-4,10-8,17-15,19-12,17-12,21-17,10-10,3-2,-8 9,-13 12,-18 14,-17 14,-14 14,-12 8,-10 8,-9 5,-14 12,-26 16,-36 16,-33 10,-11 4,1-3,9-5,17-9,18-8,16-12,14-8,15-8,11-5,10-3,5-1,7-4,13-10,25-11,26-10,25-11,22-15,8-8,-7 0,-14 11,-18 11,-21 12,-18 11,-18 11,-12 6,-10 9,-12 13,-16 12,-19 9,-18 3,-23 8,-17 1,-5-1,5-5,9-7,15-6,14-5,14-6,15-7,14-4,8-4,8-4,12-15,16-12,19-14,25-14,21-10,11 2,-1 8,-6 8,-9 9,-14 9,-17 7,-14 7,-14 6,-12 6,-8 3,-5 2,-4 1,-7 7,-13 13,-16 12,-9 10,-7 5,-2 2,3-6,6-6,9-11,11-9,10-8,8-6,11-6,20-12,22-15,17-12,17-8,12-3,6-1,-1 4,-12 11,-13 8,-16 9,-14 8,-14 7,-11 4,-12 2,-8 5,-14 6,-17 21,-23 27,-14 19,-6 7,1-3,5-11,10-12,12-12,11-11,13-13,11-9,9-7,10-9,27-14,24-15,23-13,21-14,8-6,-2 2,-9 6,-18 8,-23 14,-19 12,-17 10,-14 10,-13 8,-23 14,-28 23,-17 18,-14 11,-15 10,-10 1,6-8,21-17,26-18,24-16</inkml:trace>
  <inkml:trace contextRef="#ctx0" brushRef="#br3" timeOffset="85444.3086">7462 3344,'3'0,"10"-6,17-14,25-18,23-15,11-6,1-3,-5 6,-9 7,-10 6,-12 7,-11 8,-10 4,-9 7,-7 6,-7 5,-2 4,-3 4,-1 6,-3 7,0 10,-4 7,-8 9,-4 7,0-5,3-10,-20 35,-6 4,5-9</inkml:trace>
  <inkml:trace contextRef="#ctx0" brushRef="#br3" timeOffset="85804.3086">8106 3361,'0'0,"0"0,3-3,4-4,3-6,4-11,-1-9,-3-9,-3-5,-2-4,-3-2,-1 2,-1 3,0 5,-1 0,0 2,1 5,0 5,0 9,0 7,0 6,0 6,0 2,0 5,6 7,7 8,8 7,7 4,4 7,2 2,5 7,1 4,3 3,-6-8,-3-3,-8-8,-5-7,-6-8,-5-8,21 19,7 3,-5-3,-6-7,-9-7</inkml:trace>
  <inkml:trace contextRef="#ctx0" brushRef="#br3" timeOffset="86670.3086">8697 3466,'0'0,"0"-15,0-5,0 1,0 5,0 3,0 4,-6 1,-8-3,-7-4,-6-10,-8-22,-9-26,-3-19,0-9,5 0,8 6,5 6,6 9,6 15,3 13,4 11,4 10,3 9,1 9,2 5,1 5,0 2,-1 0,4 4,3 4,10 9,7 7,7 9,0 7,1 8,0 12,2 9,3 4,2 0,0-5,-5-5,-6-7,-6-8,-7-9,-3-9,0-6,-3-7,-2-7,0-6,-1-3,2-2,-1-1,-2-1,5 13,4 12,1 6,2 4,-2-4,-4-7,0-4,-2-2,-4-1,-1-3,-2-4,-1-2,-1-4,-1 0,0-2,1-4,0-4,0 0,-1 1,-2 1,-4 0,-3-3,-7-6,-11-15,-8-14,-3-17,2-17,1-9,1-5,1 2,0 7,0 8,2 9,4 9,8 12,2 10,3 8,4 9,3 8,3 5,3 3,1 2,1 2,1 0,0-1,2 4,5 5,0 8,2 10,2 8,2 10,2 10,1 10,3 4,4 4,2-3,-4-13,-4-11,-3-12,-5-14,-5-9</inkml:trace>
  <inkml:trace contextRef="#ctx0" brushRef="#br3" timeOffset="86998.3086">8297 3205,'0'0,"-3"-6,-7-13,-11-22,-7-16,-8-9,-4-3,-1 4,1 8,-2 7,-3 7,4 4,2 6,6 6,4 7,6 7,5 9,6 11,6 10,3 11,0 7,-1 3,2 5,3 2,2-5,0-9,44 66,15 17,-2-8,-10-22,-13-25</inkml:trace>
  <inkml:trace contextRef="#ctx0" brushRef="#br3" timeOffset="87315.3086">8419 3848,'0'0,"0"0,0 0,0 0,0 0,0 0,0 0,0 0,0 0,0 0,0 0,0 0,0 0,0 0,0 0,0 0,0 0,0 0,0 0,0 0,0 0,0 0,0 0,0 0,0 0,0 0,0 9,0 9,0 6,0 4,3-10,1-5,-1-2,3 1,4 1,5-14,0-6,-2-3,-3 1</inkml:trace>
  <inkml:trace contextRef="#ctx0" brushRef="#br3" timeOffset="87534.3086">8318 3378,'0'0,"0"0,-7 0,-3 0,1 0,1 0</inkml:trace>
  <inkml:trace contextRef="#ctx0" brushRef="#br3" timeOffset="90015.3086">8019 3379,'0'0,"0"0,0 0,0 0,0 0,3-3,7-4,7-4,10-6,7-2,2-2,2 0,0 1,-3 0,-5 1,-4 4,-4 2,-6 2,-5 3,-5 4,-6-1,-9-6,-21-6,-17-4,-18 2,-16 4,-9 5,-7 7,-8 6,-3 7,1 1,11 1,15 0,18-4,18-2,13-2,11-2,11-2,6 0,10-3,6-4,14-11,20-12,20-18,10-11,1-5,-3 2,-9 10,-12 10,-12 8,-10 9,-8 8,-7 6,-7 6,-5 3,-14 2,-24 5,-24 3,-16 7,-17 7,-11 8,-2 8,7 4,12 0,14-3,19-7,15-8,15-4,10-7,8-5,4-4,8-6,26-5,41-13,36-19,17-14,8-7,-1-2,-7 4,-16 8,-17 10,-23 12,-20 11,-19 7,-19 7,-14 3,-16 4,-26 11,-29 15,-27 8,-14 6,-9 5,-1 2,11-3,18-8,20-7,18-10,19-8,16-8,11-4,10-2,11-2,12-1,23-12,30-18,25-15,20-13,9-6,-3 1,-11 12,-23 11,-21 11,-20 10,-19 9,-16 7,-10 3,-13 6,-11 2,-15 3,-26 2,-27 6,-16 3,-7 1,9 0,13-4,15-5,15-4,16-3,10-3,11-2,8-1,5 0,5 1,4-1,11 0,15-2,7-4,8-1,4 1,-1-1,-1-2,-4-3,-3 1,-5 3,-6 0,-8 1,-4 2,-2 0,-1-3,0 0,1-1,0 1,2 2,0 3,-3 1,-4 2,-2 0,-5 1,-1 1,-2-1,0 0,-1 1,3-1,5 0,3 0,3 0,3 0,-2 0,-3 0,-4 0,-2 0,-3 0,-4 0,-5 0,-7 3,-19 7,-28 4,-23 4,-14 1,-3 3,-3 4,1 7,4 3,9 1,12 1,12 0,16-4,12-5,10-7,7-4,7-6,3-4,3-4,3-3,3-1,1 0,1-2,0 2,1-1,0 0,-1 1,0 0,1 0,2-3,10-7,8-7,10-5,23-4,32-9,23-5,3-1,2-3,-2 0,-11 5,-13 6,-16 6,-14 4,-15 6,-11 6,-8 5,-8 4,-7 1,-5 2,-3 0,-5 0,-4 0,-5 3,-5 4,-11 2,-16 4,-15 5,-7 2,0 1,6-1,9-1,14-4,14-4,10-5,14-6,16-6,23-12,22-8,22-9,14-8,0-2,-8 3,-13 6,-17 9,-18 8,-16 8,-18 8,-20 11,-13 9,-22 14,-28 10,-18 10,-8 5,5-2,9-4,12-4,12-5,14-6,13-7,12-8,11-7,8-7,7-4,8-2,9-5,15-11,19-11,19-7,14-7,15-3,4 0,-1 5,-9 9,-11 8,-14 9,-16 6,-17 7,-14 7,-14 7,-12 7,-8 6,-4 4,-3 3,-2 1,1 0,0 1,2-1,-1 2,1 2,0 1,1 4,-1 0,4-2,4-8,3-8,4-4,1-5,2 0,3 18,2 4,-1-4,0-9</inkml:trace>
  <inkml:trace contextRef="#ctx0" brushRef="#br3" timeOffset="90648.3086">8436 4180,'0'-6,"0"-8,0-4,0-3,3 0,4 0,1 2,2-1,2 2,2 6,-2 8,-2 8,-3 3,-3 1,28-114,8-39,-3 5,-7 27,-9 30,-11 25,-14 17,-8 7,-5 3,-6 1,-5-1,-1 0,2 1,3 4,2 2,2 4,1 4,4 5,5 4,4 4,3 2,2 1,1 1,0 0,1 3,0 7,-1 10,4 10,3 4,4-3,2-2,0-4,-2-7,-1-6,1 4,-1-2,-2-3,-3-3,-2-4,-2-2,0 1,-2 0,1 2,-3 1,-5-2,-5-2,-5-3,-2-6,0-6,0-9,0-3,1 0,4 1,4 1,4 4,4 6,1 5,2 3,0 2,1 2,0 1,0 0,2 3,11 7,4 7,6 4,5 0,3 6,-4-1,-6-6,-8-7</inkml:trace>
  <inkml:trace contextRef="#ctx0" brushRef="#br3" timeOffset="90960.3086">8750 4180,'0'0,"0"0,0-18,0-6,0 2,-3-6,-4-2,-4 6,0 7,3 6,-20-100,-3-33,2 9</inkml:trace>
  <inkml:trace contextRef="#ctx0" brushRef="#br3" timeOffset="92671.3086">6836 3378,'0'0,"3"0,1 0,0 0,-2 0,4 0,-1 0,-1 0,0 0,-2 0,-1 0,-1 0,1 0,-2 0,-2 0,-4 0,-4 3,-2 1,-6 3,-6-1,-3 4,-4-2,-2-2,2-1,3-2,4-2,6 0,6-1,6 0,3-1,3 1,2-1,0 1,0 0,0 0,0 0,0 0,-1 0,6 0,17-3,18-1,16-3,8 1,7 0,1-2,-5 2,-2 0,-4 2,2 2,3 4,8 2,5-1,-2 0,-3 0,-4-1,-6-1,-5-1,-4 0,-8 0,-7 0,-7 0,-7 0,-4 0,-4 0,-2-1,-4 1,-3 0,-5 0,-2 0,-3 0,0 0,0 0,-1 0,0 0,1 0,-1 0,-5 0,-20 3,-26 4,-21 1,-15-1,-5-2,0 1,4 3,12 3,10 2,7 2,8 0,8-1,7-4,8-4,5-2,7-4,6 0,6-1,3-1,2 0,1 1,0-1,3 1,7 0,7 0,10 0,9 2,6 6,12-1,10 0,4-2,-1-4,-4-6,3-2,4 1,-1 0,0 6,-4 4,-4 6,-3 3,-6 0,-10 0,-5-2,-4-2,-4-4,-5-1,-3-3,-3 0,-1-2,-2 0,-2 1,-1 0,-4-1,1 1,-1 0,-3 0,-3 0,-1 0,0 0,-2 0</inkml:trace>
  <inkml:trace contextRef="#ctx0" brushRef="#br4" timeOffset="143808.3086">6488 2561,'0'0,"0"0,0 0,0 0,0 0</inkml:trace>
  <inkml:trace contextRef="#ctx0" brushRef="#br4" timeOffset="147639.3086">6488 2561,'0'0,"0"0,0 0,0 0,0 0,0 0,3 0,4 0,3 0,4 0,-1 0,0 0,4 0,2 0,4 0,1 0,-1 0,-2 0,0 0,-2 0,-4 0,-4 0,-4 0,-4 0,-1 0,-5 0,-11 0,-23 6,-29 14,-22 0,-30 53,-17 29,-15 16,7-5,19-15,24-21,23-21,22-17,17-15,13-12,9-7,9-6,5-1,3-2,3 2,12-4,13-8,15-15,17-16,25-25,18-18,10-5,-7 6,-11 12,-14 17,-12 14,-12 12,-12 9,-12 8,-12 7,-8 4,-8 3,-5 2,-4 1,-18 5,-29 8,-23 8,1-1,-38 35,-27 25,-5 7,7-2,18-10,22-15,28-16,22-14,16-14,13-10,8-6,7-3,6-5,8-15,20-32,15-21,12-10,11-2,10 4,11 10,2 12,-1 10,-8 10,-13 10,-16 6,-17 8,-15 6,-12 5,-7 3,-15 3,-22 0,-24 0,-29 12,-33 31,-19 25,-8 18,-11 16,-1 5,10-7,20-15,23-20,23-16,23-19,18-13,16-10,12-7,8-3,4-2,9 1,12 0,13-2,2 0,76-56,48-38,31-20,12 2,8 5,-6 11,-17 10,-31 14,-34 16,-31 14,-30 12,-20 12,-20 11,-12 6,-8 5,-13 8,-17 10,-24 6,-33 10,-23 4,8-4,-66 60,-22 24,6 4,19-8,26-13,27-19,29-19,26-18,19-13,12-12,11-9,8-6,3-5,7-1,7 0,17-6,4-2,28-20,25-13,15-6,3 3,0 3,2 0,-3-4,-5-3,-6 0,-11 4,-18 6,-18 7,-13 10,-12 7,-9 8,-7 5,-10 5,-13 9,-18 9,-2 0,-40 29,-32 28,-19 12,-7 0,2-10,5-11,14-16,20-12,21-11,17-7,16-7,11-7,12-4,9-3,5-2,11 0,12-1,19 1,46-23,40-26,28-25,17-23,5-10,-10 5,-20 14,-20 15,-20 19,-17 14,-21 13,-19 10,-13 8,-14 6,-9 4,-6 2,-13 3,-5 1,-39 29,-39 35,-40 30,-22 12,-4-4,0-12,16-15,20-20,24-16,24-13,21-13,16-8,15-8,11-2,11-3,16-1,39-14,33-17,47-37,35-31,9-13,5 2,-9 11,-13 14,-11 10,-31 18,-3 2,-10 2,-14 4,-17 8,-16 9,-14 10,-16 10,-12 7,-16 10,-17 12,-18 12,-26 10,-25 5,-12 2,-14 2,12-7,23-9,-65 55,-8 13,20-9,32-20,33-22,33-24,39-28,30-22,26-15,26-9,18-1,14 1,13 2,7 0,-1 3,-6 0,-20 5,-24 8,-22 5,-20 6,-15 6,-11 6,-10 5,-6 4,-6 2,-2 0,-10 8,-22 6,-32 18,-22 8,-12 3,2 0,9-3,13-7,16-8,15-6,14-6,13-5,9-4,6-2,2-3,5-2,10-6,17-2,21-4,21-7,16-7,2 3,-6-1,-1-8,-5-3,-12 2,-13 3,-17 8,-15 8,-12 7,-7 5,-5 3,-3 6,-5 4,-21 8,-22 6,-12 2,-4 1,1-2,2-1,7-4,9-6,11-5,8-3,9-3,8-1,6-1,7 0,16 1,18-4,20-4,8-3,8-8,8-14,1-15,0-12,-6-1,-8 3,-14 9,-15 13,-14 13,-13 9,-12 11,-15 9,-18 9,-31 16,-28 19,-23 12,-17 4,0-2,11-11,18-12,23-12,20-10,18-8,13-7,12-3,9-2,6-1,10-1,13-1,32-28,32-32,19-22,7-12,3-1,-5 8,-13 13,-16 16,-19 17,-16 13,-12 11,-12 10,-9 6,-9 5,-7 4,-4 3,-37 32,-39 33,-21 19,-11 6,0-5,8-12,18-16,20-17,17-13,15-12,15-10,10-8,9-3,5-2,6-2,16-12,26-23,20-21,9-12,2 1,-7 5,-9 9,-13 10,-11 11,-13 7,-10 10,-8 7,-5 5,-8 8,-19 14,-19 16,-12 13,-7 6,-9 7,-6 6,-5-3,0-6,5-8,10-11,14-7,13-9,10-8,8-6,7-4,7-3,5 0,3-1,10-2,10-5,11-5,24-19,25-30,22-19,4-8,-6 3,-12 10,-14 12,-17 15,-14 12,-13 13,-10 11,-9 7,-5 6,-5 2,-10 4,-19 11,-16 13,-12 9,-9 3,-7 4,0 0,3-2,7-5,12-6,12-6,12-7,11-7,8-5,5-4,7-3,13-12,20-20,18-19,11-9,4-2,-5 6,-4 8,-6 9,-10 9,-10 9,-8 9,-8 6,-7 4,-7 2,-3 1,-8 4,-15 9,-13 15,-12 11,-10 7,-8 6,-1 1,1 1,5-3,10-7,11-9,11-10,11-10,7-7,9-5,10-7,16-17,20-23,27-22,18-9,11 3,4 6,-4 13,-9 11,-13 10,-15 8,-12 7,-13 6,-12 6,-12 2,-8 2,-6 2,-2-1,-6 4,-9 3,-12 6,-1 1,5-2,-48 53,-11 15,7-6</inkml:trace>
  <inkml:trace contextRef="#ctx0" brushRef="#br4" timeOffset="151717.3086">7340 2040,'0'0,"3"0,7-3,11-7,10-8,9-6,6-5,0-1,-4 1,-5 4,-7 5,-4 7,-8 5,-6 4,-6 2,-3 3,-5 3,-9 4,-8 4,-1 2,1 2,-1 2,1-3,4-4,4-3,4-4,3-2,6-4,7-6,13-3,10-3,8-3,5-1,-1 3,-4 4,-6 3,-9 4,-9 2,-7 1,-7 8,-14 16,-14 17,-10 10,-9 5,-2 0,-3-1,2-4,3-4,7-7,6-8,8-5,10-8,5-6,6-6,5-4,6-2,8-4,15-10,11-12,11-10,5-4,-1 0,-5 2,-8 4,-9 6,-10 4,-6 5,-7 8,-5 4,-4 4,-2 2,-13 46,-5 19,-2 3,-2-6,1-11,1-10,0-10,3-10,5-7,4-7,4-5,1-1,2-2,0-3,1-6,3-11,4-10,0-9,-1-6,-2 2,-1 6,-2 6,-1 6,-1 5,-3 6,-7 2,-11 1,-11 1,-8 0,-16 7,-18 13,-18 16,-8 16,4 8,16 1,15-5,16-7,13-9,13-10,10-8,8-5,13-16,14-21,16-13,9-9,9-6,13-2,9 4,1 8,-5 10,-11 9,-12 6,-10 9,-10 5,-7 6,-8 3,-6 2,-5 2,-4-1,-4 0,-8-2,-8-2,-10-1,-5 1,-4 1,0 1,3 0,4 1,4 0,5 0,5 0,6 0,5 0,3 0,2 1,5-1,7 0,10-4,9 0,4 1,2 0,-2 1,-6 0,-5 2,-4-1,-6 1,-3 1,-5-1,-3 0,-1 0,-5 0,-4 3,-6 4,-10 9,-19 18,-17 23,-15 16,-8 8,5 0,13-9,14-14,13-10,13-11,11-8,7-10,6-7,5-6,14-8,19-8,15-6,7-4,6-6,15-20,9-14,1-6,-6 3,-11 9,-15 11,-15 9,-11 11,-12 9,-8 8,-7 3,-7 7,-12 13,-10 17,-6 7,-2 3,3 1,2-6,6-5,7-6,6-5,4-6,2-7,3 0,0-4,0-2,3-4,7-12,10-13,10-10,10-5,0-6,-1 0,-4 5,-6 6,-4 6,-4 6,-3 5,-5 7,-4 5,-4 4,-3 2,-3 0,0 2,-1-1,3-3,4-4,4-1,3 0,3-1,1-2,-2 0,-4 2,-3 3,-1 1,-1 2,-2 2,-1 0,-1 0,-2 0,0 1,0-1,0 1,-1-1,-2 0,-4 0,-4 0,-2-3,-3-4,-2-1,-2 1,-2 2,-3-1,-3-3,-3 0,-4 2,-6 2,-8 2,-10 1,-1 1,1 1,2 0,4 1,6-1,7 1,8-1,6 0,5 0,3 0,4 0,5 0,4 0,3 0,1 0,2 0,-1 0,1 0,0 0,0 0,-1 3,3 4,4 3,4 7,3 6,2 5,4 3,1 3,1 1,-1 1,-1 0,0-6,-5-5,-4-4,-4-3,-4-1,-1-1,-2-2,-1-5,0 0,1-2,-1-2,0-2,1-1,0-1,0-1,0-1,0 1,0-3,0-5,0-6,0-6,0-7,0-6,0-5,3-1,4 0,3 4,4 4,-1 5,0 4,1 3,1 1,1 2,1 2,0 4,1 4,-1 3,1 2,2 1,2 0,2 1,1 0,-2 0,-2-1,3 0,2 1,2-1,4 2,1 6,1 2,-2 4,-4 2,-3 0,-3 2,-3 0,-1 1,-1-1,0 0,-4-4,-3-3,-4-4,-2-3,-3-3,0-1,-2 0,0-1,1 0,-4-2,-3-5,-4-3,-6-5,-3-4,-7-1,-7 0,-8 1,-8 0,-1 2,-1 0,-1 0,3 3,7 2,8-1,7 3,5 3,4 3,4 2,3 1,3 2,3 1,2-1,3 1,0-1,2 1,-1-1,1 0,-1 0,1 0,-1 0,3 0,4 0,7 0,6 0,7 0,4 0,-1 3,2 4,-3 6,0 8,1 5,2 5,0 6,2 2,-3 1,-3-1,-4-4,-2-5,-6-4,-5-8,-2-2,-2-6,-2-2,-3-5,0-2,-2-1,0 0,-1-1,1 0,-1-2,-2-2,-4-8,-4-8,-2-6,-3-4,-4-4,-5 2,-4 4,0 3,-1 4,2 2,5 1,4 2,2 0,2 0,-1 4,0 0,0 3,2 2,4 4,4 2,2 1,3 1,0 0,2 1,-1-1,1 1,0-1,-1 0,0 0,0 0,0 0,0 0,0 3,4 7,2 10,2 15,-1 12,-2 10,-1 4,-2-1,-2-7,1-8,-1-9,-1-8,1-8,0-9,0-5,-1-3,1-4,0 0,0-4,0-3,0-10,3-7,1-9,3-4,0-1,-1-1,-2 4,-1 5,-2 5,0 4,0 6,-2 5,1 5,0 3,-1 2,1 2,0 0,0 0,-3 0,-10 0,-11-1,-17 4,-16 6,-28 19,-26 23,-9 14,7 4,20-2,23-12,20-11,15-14,15-11,10-10,15-16,20-20,19-19,24-16,20-13,13-2,5 3,1 5,-5 4,-11 9,-16 9,-14 11,-14 10,-16 10,-13 7,-9 6,-6 2,-7 2,-12 3,-14 10,-15 11,-8 7,-4 4,2 1,7-2,6-5,7-4,7-4,8-6,7-6,6-5</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21.352"/>
    </inkml:context>
    <inkml:brush xml:id="br0">
      <inkml:brushProperty name="width" value="0.14" units="cm"/>
      <inkml:brushProperty name="height" value="0.14" units="cm"/>
      <inkml:brushProperty name="ignorePressure" value="1"/>
    </inkml:brush>
    <inkml:brush xml:id="br1">
      <inkml:brushProperty name="width" value="0.14" units="cm"/>
      <inkml:brushProperty name="height" value="0.14" units="cm"/>
      <inkml:brushProperty name="color" value="#5B2D90"/>
      <inkml:brushProperty name="ignorePressure" value="1"/>
    </inkml:brush>
    <inkml:brush xml:id="br2">
      <inkml:brushProperty name="width" value="0.14" units="cm"/>
      <inkml:brushProperty name="height" value="0.14" units="cm"/>
      <inkml:brushProperty name="color" value="#66CC00"/>
      <inkml:brushProperty name="ignorePressure" value="1"/>
    </inkml:brush>
    <inkml:brush xml:id="br3">
      <inkml:brushProperty name="width" value="0.14" units="cm"/>
      <inkml:brushProperty name="height" value="0.14" units="cm"/>
      <inkml:brushProperty name="color" value="#F6630D"/>
      <inkml:brushProperty name="ignorePressure" value="1"/>
    </inkml:brush>
  </inkml:definitions>
  <inkml:trace contextRef="#ctx0" brushRef="#br0">645 828,'0'0,"0"0,0 0,0 0,0 0,0 0,0 0,0 0,-3 0,-4 0,-4 0,-2 0,0 0,0 0,-2-3,0-4,-1-4,0-2,-1 0,-1 3,0 2,1 4,-1-1,1-3,-1-3,4-2,3 1,4-1,4-1,1 3,2-1,1 2,-1 0,1-2,0 2,-1-1,0-1,4-5,0-2,2-1,4-3,3 0,-1 0,-3 1,-2 2,-2 4,-3 5,-2 4,0 3,0 3,0 1,-1 1,1 0,-1-1,1 1,0 0,0-1,0 0,0 0,0 0,3 3,4 4,3 3,4 4,-1 2,0 1,-1 1,-4 3,0 1,-1 3,-2 3,-2-1,-1-1,-1-3,-1-4,0-4,0 0,-1-1,4 4,1 7,-1 9,0 10,-1 10,0 7,-2 2,0-1,1-1,-2-3,1-3,0-1,0-4,0-4,0-5,0-3,0-5,0-3,-3 1,-1 3,-3 7,-3 10,-2 6,0 7,2 1,3 1,3-2,2-3,4-5,2-7,0-6,-1-4,0 0,-4 0,-5 4,-7 10,-4 11,-3 9,0 2,2-4,8-8,9-5,7-5,3-1,-1-1,-1-1,-5 4,-6 4,-5 4,-7 6,-3 4,-2-2,3-4,4-4,4-4,2 3,-1 3,-2 5,-3 7,-1 0,2-5,3-6,0-6,2-4,-1-2,-1-1,-3-1,-1 0,-2-3,-1 3,0 6,2 7,4 3,4 3,3-2,2-7,2-5,0-2,1-2,-3 1,-5 8,-3 1,0-3,1-3,3-3,2 3,1 2,2 4,1 4,0-2,0-2,1 0,0-2,-1-1,-3-3,-4-2,-1-1,2-3,0-2,3-3,1 0,1 1,4 1,1 2,0-1,-1-4,-1-2,0-1,-1-3,-1 0,0 0,0-1,0-1,0 0,0-1,0-3,-1-4,1-4,0-3,0-2,0-1,-2-1,-2-1,0 1,1-3,1-1,1 0,0-2,0-2,1-4,0 1,1 2,-1 0,0 1,0 3,0 2,0 1,0-2,0-2,0-4,0-3,0 1,0-1,0 3,0 2,0 3,0 3,0-2,0 0,0 1,0 1,3 0,4 2,1 0,1 1,3-4,3 0,0-4,2-2,0-3,1-2,0-3,3 0,4 0,3-1,3 0,5 1,6 0,4 0,3 0,2 0,-1 0,-4 2,0 5,0 4,2 3,-2-2,1-1,3-4,9-3,2-4,4-3,2-1,-1 1,-4 0,-6 4,0 5,-2 4,0 0,-1-1,2-2,5-3,5-1,5-2,4-1,2 0,0-1,-4 1,-9 3,-6 0,3 1,4-1,2-1,4-4,4-1,3-4,2 1,2 0,-3 1,-6 5,-4 2,2 1,0 0,1-4,-1-4,1-5,-4-3,-1 1,0 1,-2 4,-4 2,0 6,6 2,4 0,4 1,1-4,-1-6,-4-3,-5-4,-5-3,-4 2,-2 3,-1 4,-2 2,9 6,10 5,3 1,2 1,-3-5,-5-6,-5-5,-7-5,-4-2,-2 1,3 3,7 6,11 4,15 5,4 2,3 0,-4-4,-7-2,-12-2,-8 0,-6 1,-3-1,-2 1,-1 1,-2 3,-1 4,4 3,6 1,1-2,-2-3,-3-1,0-3,-1-1,0-1,-2 0,-4 0,-4-1,-3 1,-1-1,-5 1,-2 0,-3 0,0 0,-1 0,0 0,2 0,2 0,-2 3,2 1,-2 0,-4-1,2-1,-2-1,-2 0,-4-1,-3 0,0 0,-1 0,2 0,-4 0,-2 0,-4 0,-3 0,-1 0,-2 0,0-4,-1 1,1-1,-1 1</inkml:trace>
  <inkml:trace contextRef="#ctx0" brushRef="#br0" timeOffset="3345">10161 28,'0'15,"0"13,0 9,0 0,0-3,0-4,0-5,0-3,0-5,0-6,0-2,0-2,0-3,0 2,0-7,0-9,0-5,0 31,0 29,0 10,0-3,0-3,0-7,0-5,0-7,0-4,0-1,0 4,3 6,4 9,3 12,1 11,-2 9,-2 3,-6 0,-6-1,-2-2,1-3,0-1,5-2,6 3,1 3,0 4,-1 3,-4-1,-6-2,-4-1,-1-1,1 1,2-2,3 4,1 13,-1 7,0-1,-3-4,-2-8,-3-8,0 1,0 6,-2 13,-1 13,2 2,4-7,-1-10,3-9,-2-6,-2-1,-4 2,-3 11,1 7,4 4,4-1,4-4,-1-1,-5 2,-3 3,0-2,3-4,3-4,6 5,0 7,1 3,-3 0,-3-3,-4-9,1-5,4-2,3 11,0 9,-3 3,-4-4,-2-4,0-6,2-12,6-8,7-4,6-2,3-2,4-4,-1-6,-4-6,-3-8,-3-5,1-8,-1-6,1-6,6 0,10 1,10 4,12 1,6 3,4-1,6-4,6-6,6-6,13-9,12-5,5-4,8 3,6-2,8-4,-4-3,-3-4,-5 0,-6 4,6 2,4 2,6 0,-3-3,-7-2,-7-4,-11 2,7 5,8 7,11 4,-1-3,-9-3,-11-2,-11 0,-11 0,-2 4,14 6,13 0,2-2,-3-6,-8-2,-7-1,-7 1,-5 1,9 4,11 2,7 0,1-3,-5-2,-13-3,-11-1,-10 0,-7 2,-7 1,-5 2,-8 0,-1 3,3 5,3 4,6 0,5 1,2-1,1-3,0-3,-4-1,-4-3,-10 0,-9-2,-6 1,-4-1,-2 1,0 0,-1-1,1 1,0 0,1 0,-1 0,2 0,-1 0,0-3,-2-4,-4-3,-5-1,-2 2,-2 2</inkml:trace>
  <inkml:trace contextRef="#ctx0" brushRef="#br0" timeOffset="7300">1428 7249,'0'0,"0"0,0 0,0 0,0 0,0 0,0 0,0 0,0 0,0 0,0 0,0 0,0 0,0 0,0 0,0 0,0 0,0 0,0 0,0 0,0 0,0 0,0 0,0 0,0 0,0 0,0 0,0 0,0 0,0 0,0 0,0 0,0 0,0 0,0 0,0 0,0 0,0 0,0 0,0 0,0 0,0-3,3-7,4-10,4-12,2-16,0-17,-2-14,-4-5,-3 5,-1 7,0 8,4 2,3-6,4-15,1-8,-2-7,-5-1,-8 5,-3 8,-1 14,-1 7,5-3,4-14,2-13,-3-15,-5-6,-5 8,-2 16,1 15,5 12,6-1,5-16,1-11,-3-12,-6-1,-6 4,-5 11,-1 16,2 13,3 10,2-2,0-21,-1-25,2-9,2-2,-3 10,0 15,1 17,1 18,1 10,1 8,1-4,-1-12,2-23,-1-15,0-9,0 1,0 7,0 10,0 12,0 14,0 14,0 10,0 6,0 2,0 1,0 0,0 1,0 1,0 0,0 0,0-1,0 4,3 1,1-4,0-1,-1-1,-1 0,2 0,1 0,-1 1,-1 1,-1-1,-1 1,0-1,-1 4,0 4,3 3,4 3,3 3,4 0,1 2,2-1,-2 1,-1 0,-2-1,-1 1,1-1,1 0,5 0,7 0,12 0,12 0,12 0,10 0,5 0,-1 0,-5 0,-6 0,-4 0,-4 3,-2 1,1 2,4 1,5-1,2-1,1 0,1 1,-2-1,-7-2,-6-2,-8 1,-5-2,-6 0,-6 0,-5 0,-3-1,-3 1,-3 0,-2 0,-2 0,-4 0,-2 0,-2 0,-1 0,-2 0,1 0,0 0,-1 0,0 0,1 0,0 0,0 0,0 0,0 0,0 0,0 0,0 0,0 3,0 4,0 4,0 5,3 10,4 6,1 12,1 13,3 10,-1 4,-5 6,-6 1,-4-1,-4-2,2 8,3 13,4 4,3 4,0-1,-4-4,-2-6,-2-8,-2-6,3 2,3 3,4 10,-2 11,-1 4,-3-3,-6-10,0-10,1-7,5-3,5 1,3 2,-1-1,0 5,-1 5,-5 3,-4-5,-6-12,1-6,1-3,2 2,2 5,3 5,1 1,0 2,-1 2,-5-1,-3-5,0-7,1-9,3-6,5-3,6-2,4 3,4 1,4 1,-3 3,-2 1,-5-4,-2-2,-2-1,-3-4,0-3,-3-3,-2-3,1-3,0 0,2 0,0-4,2-7,-1-5,1-1,0-3,1 0,-1 1,0 0,0 3,0 5,3 4,1 0,0-2,2-2,0 1,-1 1,1 4,1-2,-2-2,-1-2,-2-4,-1 0,0-2,-1-4,-1-4,1 0,0 0,-1 2,1 4,0 6,0 2,3 3,1 6,0 3,2-2,0-4,-1-6,-1-8,-2-6</inkml:trace>
  <inkml:trace contextRef="#ctx0" brushRef="#br0" timeOffset="9706">4420 7353,'0'0,"0"0,0 0,0 0,0 0,0 0,0 0,0 0,0 0,0 0,0 0,0 0,0 0,0-2,0-5,0-7,0-9,-3-11,-1-10,1-16,0-19,3-13,3-3,0 0,-3-2,-5-2,-4-8,-1-3,4-7,7 2,0 2,-7 1,-8 0,-4 2,1 3,3 0,4-4,1-7,-5-5,-1 2,-3 5,0-2,-3-19,-2-8,1 5,4 9,2 9,-2 4,-4 2,-1-3,3 0,5-2,2-14,-2-19,-5 1,-2 10,3 14,1 8,2 4,-1-2,1-4,-1 4,1 11,-1 8,-4 6,0 3,-3-2,0-3,1-3,1 1,4 2,6 12,5 11,0 9,-1 3,-3 4,-2 2,-2 2,-1 4,-1 4,2 4,4 7,4 2,3 1,2 0,2-1,3-4,5-1,3-1,3 1,3-1,3 2,2 4,3 6,3 6,0 2,1 6,1 3,5 4,8 0,9-2,4-3,1-3,1-2,-2-1,-1-2,-3 0,-3 0,3 4,1 2,1 6,-1 2,6 2,8 2,4 0,5-2,2-4,-5-1,-5 0,-2 3,-4 0,0 2,4 1,11-2,8-1,1 1,0 0,-4 1,-9 1,-10 0,-10 1,-8 0,-6 0,-6 0,-7 1,-3-1,-4 0,-2 0,0 0,-1 0,-3 0,-4 0,-3 0,-2 0,0 0,0 0,0 0,1 0,3 0,1 3,1 4,2 9,4 15,4 13,-3 11,-3 11,-8 6,-7 0,-5-4,1-4,-1-7,2-2,-2 20,-3 23,-2 13,0 6,2-9,0-13,-2-9,-2-3,-1 7,-2 12,2 13,4 1,3-4,2-10,1-6,-7 0,-6 8,-4 4,2 1,7-3,9-5,4-4,-3 4,-4 12,-5 8,0 0,5-1,6-8,0-4,-2-1,-5 0,-6-3,-2-2,3 5,5 6,5 0,-1 0,0-2,-2-5,-3-9,-4-9,1-8,5-2,6 0,4 2,-2 11,-5 7,-4 2,-4-4,-4-9,2-11,2-7,4-3,2 0,3 2,1 2,1 4,-3 4,0 1,0-4,0-7,1-8,1-8,1-11,0-6,0-3,0 2,0 0,0 2,0 0,0-1,3 0,4 4,3 0,1 0,-2-1,-2-2,-3 0,-2 0,-1-1,-1 0,0-3,0-5,-1-3,1-3,-1-2,1-1,0-5,0 0,0-3,0-3,0-3,0-2,0 2,0 3,0 0,0-1,0-1,0-2</inkml:trace>
  <inkml:trace contextRef="#ctx0" brushRef="#br0" timeOffset="10906">6664 7388,'0'0,"0"0,0 0,0 0,0 0,0 0,0 0,0 0,0 0,0 0,0 0,2 0,5 0,1 0,2 0,5-3,3-1,4 1,5-1,3 2,0 1,1 0,0 1,-1 0,-1 3,5 4,4 1,2-1,1-2,-2-1,0-2,-2-1,-1-1,-1 0,0 0,-1-1,1 1,-4 0,-3 0,-4 0,0 0,2 0,2 0,3 0,-2 0,1 0,-2 0,-2 0,-7 0,0 2,3 5,3 4,7 3,3 2,2-2,1-3,-4-4,-4-2,-5-3,1-1,0-1,-1-1,2-3,1-3,3-1,-2 0,-2 0,-3-2,-5 0,-4 2,-1 3,1 1,-1 3,2 0,0 1,0 0,2 1,-1-1,0 0,-2 1,-4-1,-5 0,-2-3,-2-4,-5-4,-1 1,-1 1,2 2</inkml:trace>
  <inkml:trace contextRef="#ctx0" brushRef="#br0" timeOffset="12922">6612 7249,'0'0,"0"0,0 0,0 0,0 0,0 0,0 0,0 0,0 0,0 0,3 0,1 0,0 0,-2 0,1-3,-2-4,0-7,-1-9,0-8,0-6,0-7,0-4,-1-3,4-5,4-4,1-10,-4-8,-6-8,-5-2,-5 3,0 6,2 6,3 2,2 2,2 1,2-5,-2 0,-3 1,-4 3,-4 6,2 3,-1 7,2 7,3 4,3 4,2 2,-2 5,-2-1,-3-5,-3-4,0-5,1-3,-2-1,2-3,3 3,3 1,3 0,4-4,5-5,2-3,-1-4,-1-4,-2 0,-1-1,-2-3,-1-2,0 4,0 5,0 10,0 10,-1 8,1 9,0 6,0 4,0 2,0 1,0 1,0-1,0-3,0-1,0-1,0 1,0 1,0 3,0 1,0 4,0 4,0 2,0 3,0 1,0 1,0 1,0 0,0-1,0 0,0 1,0-1,3 0,7 0,13-3,18-1,23-2,20-4,9-3,3-2,-3 1,-2 4,-6 2,2 1,2-2,2-2,1 0,-2 0,-10 1,-9 3,-11 2,-13 2,-11 2,-9 0,-6 1,-4 1,-2 0,0-1,-3 0,0 0,-2 0,-4 1,-2-1,-2 0,-1-1,0 1,-2 0,4 4,0 0,0 2,3 4,0 3,-1 5,-2 8,0 9,-2 7,0 6,-1 6,0 6,0-2,-1 2,-2 2,-1 2,0 0,-2 0,0 1,1 5,1 5,2 4,0 2,2-3,0-4,0-4,0-5,0-4,-2-1,-5 4,0 6,0 6,2 5,4 0,6-1,5-6,0-6,-1-9,-2-6,-3-3,-1-4,-2-1,-1 1,0 7,0 7,0 5,-1 5,1 4,-1-2,1-5,0-7,0-9,0-6,0-12,0-8,0-5,0 0,0 2,0 4,0 2,0 4,0 4,0 6,0 3,0 2,0-3,0-2,0-6,0-5,0-6,0-4,0-2,0-5,0-4,0-5,0 1,0 1,0 4,0 2,0 2,0 1,0 2,0-1,0 1,0 0,0 11,0 2,0-5,0-7</inkml:trace>
  <inkml:trace contextRef="#ctx0" brushRef="#br1" timeOffset="77161">6856 5669,'0'0,"0"0,0-7,0-3,0 0,0 3</inkml:trace>
  <inkml:trace contextRef="#ctx0" brushRef="#br1" timeOffset="98468">6891 5091,'0'0,"0"0,0 0,0 0,0 0,0 0,0 0,0 0,0 0,3 3,4 10,3 18,1 17,1 14,1 10,8 17,6 16,1 7,-1 6,-5 2,-9-8,-7-11,-5-14,1-7,3-8,4-8,2-5,4-8,-2-8,-3-10,-3-6,-2-9,-3-7,-1-6,-1-9,0-12,-1-20,-3-26,-6-32,-11-25,-7-15,-6-20,1-17,3 0,6 12,5 17,5 25,2 26,0 22,0 18,-2 10,-1 8,-1 6,-1 4,0 3,2 3,4 3,4 5,3 4,0 11,-1 25,5 38,8 30,8 25,7 21,4 15,-1 2,-2-12,-4-20,-6-23,-6-25,-3-18,-3-19,-2-17,-2-9,2-6,-2-2,2-3,-1-2,0-6,7-11,5-31,6-43,7-47,-4-58,0-40,0-7,0 13,-4 28,-4 31,-5 35,-3 31,-3 27,-1 22,0 16,-1 15,0 13,-3 17,-9 21,-9 17,-12 35,-9 43,-1 31,2 16,-1 2,0-11,6-16,5-18,8-26,9-22,6-19,5-17,4-14,0-10,2-5,0-7,-1-4,0-6,3-17,0-18,-3-26,-5-28,-4-29,1-19,0-12,-2 1,-6 10,-3 21,-2 23,1 22,2 19,5 17,4 14,3 10,6 7,3 10,0 19,-3 23,-2 22,5 33,-1 32,-3 17,-6-2,-1-19,0-21,2-25,1-26,2-21,1-13,0-11,1-9,1-3,-1-4,6-7,2-19,-3-29,-3-32,5-38,0-28,0-2,-2 14,-1 25,-2 26,-1 27,-1 21,0 18,0 13,2 10,5 7,0 7,0 12,-2 18,-1 26,1 36,-3 28,-5 12,-2-4,0-16,1-20,1-22,1-22,1-20,0-18,1-11,0-9,1-3,2-2,4-7,1-9,-2-16,0-21,-3-17,2-12,0-8,2-4,3 7,2 12,3 17,-2 16,-3 13,-2 9,-4 9,-2 6,-1 6,-1 2,2 11,7 24,5 25,3 16,5 13,4 19,3 18,-2 2,-4-12,-2-16,-1-19,-3-21,0-16,0-17,-3-12,-1-8,0-9,-2-9,0-24,4-32,3-28,-2-33,-1-40,0-14,-2 12,-4 26,-3 33,-2 31,-3 27,-1 22,0 18,-1 13,0 16,4 20,-3 31,-6 42,-3 42,-2 30,-9 18,-6-4,-2-24,0-31,3-35,5-30,7-26,4-21,5-14,3-11,3-10,6-14,1-23,5-37,6-31,2-34,-2-38,4-27,4 3,-2 29,-4 37,-1 36,-3 33,0 29,5 26,4 25,2 25,-2 30,3 35,-3 47,-12 34,-13 14,-4-2,-4-1,0-14,0-25,2-29,2-32,0-28,2-24,2-22,6-18,2-24,7-27,9-29,6-23,1-21,-3-28,0-22,-3-1,-2 9,-3 22,-2 28,-5 27,-4 27,-5 22,-3 18,-2 14,-1 9,-1 13,-3 30,-3 42,-11 41,-10 25,-6 12,-4-7,2-17,4-24,8-24,7-21,8-20,4-14,3-10,3-9,0-7,1-4,2-12,7-22,1-27,-1-41,1-43,-3-33,-5-10,-6 3,-3 17,0 29,0 30,1 31,1 25,2 21,0 16,1 10,0 8,-2 21,-8 39,-14 55,-10 52,-7 33,-2 4,1-12,4-25,9-33,9-34,11-29,10-24,8-22,5-15,6-16,12-20,12-24,4-23,4-16,1-34,-3-28,-6-16,-8-5,-7 5,-9 20,-7 24,-6 26,-5 26,-2 24,-1 20,0 12,2 18,4 37,2 37,-3 32,-7 19,-7 12,-11 1,-8-9,-3-19,2-24,3-21,3-21,6-16,5-14,6-12,4-12,-1-21,-6-33,-4-31,-5-39,-8-34,-7-10,2 9,4 23,8 29,7 30,6 29,4 22,5 26,3 26,0 23,-3 20,-9 29,-8 30,-2 20,-4 16,-7 6,-5-8,0-21,3-30,7-29,6-26,7-22,5-19,3-25,0-32,-1-31,4-40,-2-39,0-24,2-5,5 15,4 23,3 25,2 26,2 24,1 21,0 15,0 14,6 16,8 18,4 21,2 22,4 23,3 18,0 10,-2-2,-5-6,-6-12,-6-12,-4-12,-3-15,-1-16,-5-13,-3-10,1-10,9-13,6-23,2-26,-1-35,4-39,-3-38,-7-13,-7 14,-5 26,-5 34,-3 29,-1 26,-1 23,-1 18,4 17,1 26,6 51,7 44,2 29,-6 26,-5 14,-1-2,0-15,-3-23,-1-30,-1-27,0-26,-1-23,-1-14,1-10,0-5,0-6,0-4,-1-6,-2-11,-3-19,-2-28,-5-50,-3-46,1-21,3 9,4 21,3 25,2 28,2 28,1 20,1 19,-1 14,1 8,-1 12,1 18,-1 26,-3 31,-3 28,-2 21,1 27,-1 16,-3 2,-1-14,0-24,0-25,2-28,2-21,3-16,2-14,1-10,2-8,0-8,1-6,0-2,-1-8,0-36,1-33,-1-28,0-14,0-4,0 6,3 14,1 16,0 19,-2 18,0 18,0 13,-1 11,-1 9,3 13,4 27,0 41,-3 33,-3 26,2 20,-1 15,1 5,-4-12,-2-22,0-28,1-28,0-24,0-20,2-16,-1-10,1-9,0-7,0-4,-3-17,-3-30,-5-31,-6-50,-2-48,-2-23,0-3,1 21,0 30,1 30,1 31,4 23,3 20,4 19,4 12,1 10,2 7,-5 16,-8 28,-2 30,2 37,-2 38,-3 22,0-3,-1-19,4-27,3-28,5-25,2-22,4-16,0-14,2-11,0-6,-3-10,-10-21,-12-28,-8-26,-7-36,-3-27,0-16,3 5,10 18,8 22,9 26,6 25,4 20,3 16,0 12,1 9,-3 6,-2 3,-3 8,0 19,-6 32,-6 36,-3 28,2 16,4 5,5-7,4-15,3-23,1-22,3-22,0-17,-1-12,1-12,0-7,-1-5,-2-10,-5-12,-1-26,-1-53,-1-49,0-34,-2-19,1-9,0 12,1 20,3 33,2 31,2 29,2 26,1 19,0 17,1 13,-4 15,-4 26,-3 36,-6 72,-1 44,0 27,-3 11,-1-11,0-22,3-31,6-37,4-34,3-24,3-21,2-18,1-12,-1-9,1-4,3-8,3-12,1-17,-4-28,-2-45,-2-47,-10-40,-3-20,-2 6,1 27,3 33,3 34,4 30,2 28,1 24,1 18,1 12,-1 13,4 29,-3 35,-3 41,-3 31,6 27,1 16,-5 8,0-8,-1-16,4-28,5-30,2-25,1-21,1-19,-2-15,-1-9,-3-9,-1-7,-2-5,1-5,1-11,5-27,-6-45,-5-43,0-33,-1-21,-1 1,-1 15,-1 28,2 28,2 28,2 21,0 19,2 13,0 12,0 10,0 5,3 4,2 4,1 7,7 20,10 37,7 36,4 29,2 26,1 11,-3-2,-7-19,-8-25,-7-26,-6-23,-4-18,-2-18,-2-10,0-10,1-6,0-7,0-4,0-5,4-15,1-28,6-33,4-41,-4-40,-3-21,1-2,1 16,-1 24,-1 31,-3 30,-1 27,-1 22,-2 17,0 11,0 9,-1 15,-5 40,-8 40,-4 34,-6 43,-1 26,1 3,0-16,3-26,4-35,6-33,4-27,3-22,2-20,2-14,1-9,0-5,0-3,0-3,3-7,3-16,4-26,-1-27,2-21,2-12,0-3,-1 8,0 14,-2 18,-3 15,-4 17,-1 16,-2 13,-1 10,0 6,0 3,-1 8,0 11,1 17,0 28,-3 28,-1 12,-3 3,0-4,1-12,2-16,1-16,1-18,2-11,-1-12,2-5,-1-3,0 0,1 1,-1-1,0-4,0-1,0-3,0-2,0 0,0-1,0-1,0 0,0 1,0 0,0 0,0-1,0 1,0 0,0 0,0 0,0 0,0 0,0 0,0 3,0 4,3 4,7 5,16 7,22 5,15 1,8-5,3-6,2-7,-6-4,-7-5,-4-1,-5 1,-4 4,-2 3,-7 1,-4 1,-5-1,-6-2,-4-3,-2-2,-2-1,-5-2,-3 0,-5-1,-2 1,-5 0,-8-4,-11 0,-14 0,-33-2,-33-3,-15-3,-4 1,4 2,10 5,14 7,13 5,16 5,10 0,13-2,10-4,7-1,8-4,5-1,6 0,3-2,1-2,1-5,1-3,2-6,4-6,9-11,14-11,7-10,4-5,3-1,0 2,4-2,2-5,0 0,-5-1,-6-1,-7 3,-9 3,-9 3,-7 6,-4 6,-4 8,-1 8,-1 6,0 4,1 6,0 6,0 3,1 4,2 2,5 6,1 18,-1 22,-5 24,-5 27,-6 32,-3 15,-4-2,2-13,2-20,5-23,2-23,3-19,1-16,1-14,0-10,1-4,3-9,0-12,0-13,-1-17,0-11,1-15,4-20,-1-12,0-10,-2 5,-2 12,-1 18,-1 20,-1 18,0 14,0 12,-1 10,4 9,4 14,1 19,-5 23,-2 16,-1 7,2 10,4 6,4 3,2-10,4-13,0-14,2-13,0-13,-3-12,-4-9,-3-7,-4-8,-2-9,-2-14,0-25,2-32,-2-30,-1-18,-3-12,-1 4,0 19,1 22,2 23,0 22,1 17,1 14,0 11,0 7,0 7,4 11,-3 31,-4 36,-2 32,4 28,-2 25,-3 6,-4-15,1-26,1-29,2-29,2-24,2-21,1-15,1-10,3-12,4-13,2-18,-2-20,4-27,1-33,-6-31,-6-26,-3-24,-4-6,-1 14,-2 31,1 33,2 33,1 27,3 22,2 16,0 12,1 10,-3 16,-3 20,-4 18,-4 24,-1 42,-2 38,2 16,4 1,3-13,7-15,6-10,5-16,4-18,2-19,2-19,0-17,1-12,-4-11,-3-8,-2-9,1-10,-2-21,5-36,1-34,-1-28,-6-25,-1-12,1-1,2 9,-1 23,-2 26,-1 28,-3 25,-1 19,-2 16,0 11,0 8,-1 4,4 7,4 24,3 25,4 28,4 23,3 31,1 15,-4-1,-5-14,-4-23,-4-24,-3-24,-1-19,-2-16,1-10,-2-7,2-6,-1-5,1-3,-1-3,4 0,4-5,7-15,4-28,4-38,2-44,-3-37,-8-18,-10 6,-4 21,-3 31,-1 32,1 28,1 24,1 18,1 14,0 9,4 7,7 15,-1 28,-3 37,5 36,6 28,-1 13,-5-6,-7-12,-8-10,-3-13,-1-15,5-17,5-14,3-14,3-12,0-11,-1-6,-2-6,-1-4,-2-3,-1-2,-1 0,0-1,0-2,-1-5,1-3,0-2,-1-12,1-18,4-20,2-20,2-14,-4-16,-9-19,-6-8,-2 3,3 9,1 15,4 19,1 18,2 17,2 12,0 12,1 8,-1 6,1 4,-1 8,3 12,4 13,4 17,0 14,-2 2,-3-1,-4-3,-7-2,-2-7,-2-6,-1-4,0-5,0-5,0-5,1-5,2-6,3-3,1-1,2 0,1-2,0-2,0-4,1-2,-1-2,1 0,-1-2,0 1,-3-1,-1 1,0-1,1 1,1 0,0 0,2 0,0 0,-3 0,-4 0,-4 0,-2 3,-3 4,2 3,-3 4,-16 8,-20 6,-22 1,-16-4,-4-6,1-7,6-5,9-1,9-1,10 1,10-1,6 0,10-2,3-1,4 0,4-2,3 0,2 0,1 0,3-1,4 1,4 0,4 0,0 0,2 0,1 0,0 0,2 0,8 3,10 3,10 5,15 3,21 2,22-5,8-7,2-7,-1-6,-8-2,-8 2,-2 1,-4 3,-6 2,-5 1,-6 2,-6 0,-9 0,-10 1,-7 0,-9-1,-6 0,-7 0,-3 0,-5 0,-5-3,-4-4,-4-3,0-4,-6-2,-3-4,-10-11,-8-14,-5-15,0-21,-5-29,-1-25,5-23,8-28,8-7,7 15,4 23,4 29,1 30,4 28,4 23,4 19,2 14,0 15,-7 25,-7 25,-12 27,-8 33,0 30,6 22,6 8,0-3,2-6,5-13,6-18,7-19,5-20,3-21,0-19,0-16,-1-15,0-11,-1-7,0-8,-1-12,3-22,0-36,1-39,2-27,3-13,3 4,2 16,2 20,-2 25,-3 23,-3 20,-4 18,-2 9,-2 9,0 5,0 3,-1 8,0 19,1 30,0 20,-4 11,-2 0,-5-7,-3-7,-2-11,2-13,3-13,4-11,2-11,3-9,1-4,-2-6,-6-10,-8-22,-9-25,-7-32,-4-26,3-8,2 6,5 14,4 20,6 22,5 18,2 15,0 13,-1 15,-2 17,-2 19,-4 27,-5 30,-6 24,-3 7,6-4,7-5,9-6,10-7,9-10,4-15,2-20,0-15,2-12,0-10,1-8,1-5,2-6,7-5,9-11,2-20,0-26,-2-26,2-19,0-14,-3-3,-4 10,-8 17,-8 19,-6 21,-5 17,-3 16,-1 13,-2 9,1 4,-1 4,2 3,-4 10,0 20,2 28,3 32,-5 32,-5 30,-1 6,1-10,3-22,1-28,3-29,1-23,0-22,1-15,1-11,-1-8,4-10,3-11,4-13,-4-22,-7-23,-11-22,-6-10,-4-10,3-7,1-2,0 7,3 14,4 16,4 20,3 19,2 17,0 15,2 13,0 8,-1 10,-2 17,-1 19,-1 24,1 18,1 13,1 5,0-4,1-8,0-17,0-17,0-16,0-14,0-11,0-9,0-4,4-6,-1-5,4-9,6-20,7-20,5-22,3-11,-2 4,-2 11,-2 15,-1 16,-5 16,-2 12,-1 13,4 12,11 18,3 22,0 24,-6 17,-4 15,0 13,3 11,0-2,-4-16,-5-17,-6-19,-4-19,-2-15,0-15,0-11,0-8,5-13,10-24,11-33,6-28,3-20,2-23,-4-12,-5 4,-4 15,-8 21,-6 25,-6 27,-3 23,-4 18,0 13,-2 14,1 16,0 15,3 24,1 25,-2 20,-5 8,-5 0,0-13,1-16,2-16,1-19,3-16,1-11,1-11,0-9,0-5,0-4,1-2,-1-3,0-19,0-29,1-26,-1-26,0-25,-4-14,0 5,1 19,0 19,1 25,0 22,2 20,-1 16,1 11,0 10,-3 13,0 13,-4 13,-6 17,-9 34,-5 35,3 18,6 5,4-8,7-23,3-25,3-26,1-22,1-19,0-14,0-10,0-5,2-9,5-13,3-23,2-22,0-18,-6-13,-6-12,-8-11,-4 0,-1 12,2 15,2 23,3 18,2 17,2 14,0 12,2 6,-4 9,-3 5,-2 8,-4 15,-10 26,-9 22,-6 8,-3-2,1-7,3-13,5-12,4-13,5-10,2-7,5-8,2-7,1-5,-2-2,-3-3,-8-6,-9-8,-5-5,0-7,-4-15,-6-17,-7-16,2-14,5 0,9 3,11 7,11 8,7 8,7 5,3 4,3 5,0 2,0 0,-3-3,-5-3,-3-4,-5-1,-1 0,0 2,5-2,2-3,3-9,0-7,-3-2,-2 3,-3 2,-2 6,-2 5,3 4,3 4,3 5,4 5,2 7,2 8,0 5,1 8,-1 5,1 6,-1 4,1 2,-1 1,0 0,0 1,0-2,3 1,7 6,10 10,8 11,6 10,-1 10,0 9,1 4,-3 0,-4-8,-3-9,-3-9,-2-8,-4-6,-5-6,-4-5,-3-5,-2-4,-1-4,-1-7,3-9,4-10,4-14,3-24,3-21,-2-8,-3 5,-4 7,-2 11,-3 10,-1 11,-1 9,-1 4,1 7,-1 6,0 4,1 3,0 2,0 3,0 5,0 3,0 4,0 1,0 1,3 3,1 14,3 18,0 18,-1 12,-2 4,-1-4,-2-5,0-2,-1-4,0-4,0-5,-1-4,1-3,0-6,0-4,0-5,0-6,0-5,0-6,0-3,0-2,-3-5,-4-7,-10-14,-7-14,-4-12,2-7,0 0,6 3,6 3,6 5,3 5,4 3,1 6,4 2,4 4,0 3,0 3,-2 2,-2 4,1 5,6 10,9 13,6 15,0 16,-4 16,-3 12,-1 9,-2 2,1-3,-1-8,-2-9,-5-9,-2-9,-4-11,-1-12,-2-10,0-6,-4-5,-4-2,-3-5,-6-6,-3-7,-4-10,-7-11,-4-17,1-22,7-19,7-7,7 5,6 11,5 12,1 12,2 15,1 16,-1 11,0 9,0 7,0 5,-1 2,0 2,0 3,0 7,0 13,0 17,0 13,0 6,0 2,0-1,0-5,0-7,0-8,0-9,0-7,0-7,0-8,0-6,-3-2,-4-4,-6-6,-8-11,-3-11,4-17,0-14,3-11,2-4,5 6,4 11,3 13,2 11,1 12,0 8,1 8,0 4,0 3,-1 1,3 1,5-1,-1-1,3 3,8 12,10 25,6 22,0 13,-3-1,-6-4,-8-5,-6-9,-6-10,-3-10,-2-9,-1-6,0-7,-1-6,1-4,0-3,1-3,-4-3,-6-4,-7-7,-7-6,-3-6,1-4,5-3,6-8,8-8,8-4,8-2,4 2,4 5,1 4,1 5,0 2,3 6,3 2,4 2,8 4,14 6,11 9,3 8,-5 9,-7 4,-8 4,-10 0,-8-1,-8 0,-7 1,-6 1,-4 2,-6 5,-4 2,-7-2,-8-2,-7-4,-8-5,-13-5,-12-4,-5-3,2-1,4 0,8-4,7-4,9-4,7-2,6-5,5-5,3-5,4 0,7-1,7-1,10-2,12 0,11-2,8 0,7 3,8 4,11 7,5 6,5 10,3 7,-2 8,-9 4,-10 0,-13-2,-11-4,-10 1,-4 0,-5 4,-1 1,-4 1,-4 2,-3 3,-6 4,-8 8,-11 6,-10 6,-6-1,-8-6,-4-5,-4-9,-1-11,-4-11,0-7,2-8,6-2,8-3,7 0,8-1,4 1,6 0,7 1,6 0,17-8,17-10,16-3,8-2,6 4,6 4,2 6,-1 4,-3 6,-4 5,-4 6,-8 4,-10 1,-8 2,-7 3,-4 4,-6 6,-2 8,0 8,0 8,0 6,-4 2,-6 5,-6 5,-5 3,-4-4,-3-4,-2-9,0-8,-1-7,4-8,3-7,5-6,3-7,2-5,2-9,0-8,1-5,0-4,2 1,2 2,2 3,0 4,-1 2,-2 1,-1 4,-1 5,-2 4,4 3,5 5,6 8,5 11,2 11,-2 12,-8 13,-8 9,-9 2,-6-2,-1-3,-1-6,-2-7,-1-7,-4-3,-2-4,1-4,0-9,-4-10,-11-13,-5-14,-3-12,-2-11,2-8,6-5,6-6,8 0,11-1,14-4,13-3,7 1,2 2,1 5,0 10,-3 9,-1 12,-3 9,-3 7,0 6,0 3,4 5,4 4,5 10,4 13,2 16,-1 15,-7 8,-7 1,-9 0,-10 3,-7 3,-6 0,-3-3,-1-10,-1-13,2-11,5-14,4-11,4-8,2-8,-2-11,-2-20,-1-39,4-30,6-19,4-4,5 7,3 14,2 19,-2 21,-3 17,-4 14,-4 12,-2 9,-1 7,-1 3,-1 2,-3 4,-6 15,-8 19,-4 18,0 16,-1 11,-1 14,-1 5,3-6,0-10,6-18,4-18,4-15,4-10,3-10,1-8,1-5,0-13,0-22,3-27,3-27,7-16,7-7,2 4,1 10,-1 16,-1 18,-5 16,-5 12,-4 12,-5 10,-1 6,-2 4,-4 4,-4 12,-3 16,-4 19,2 18,-1 15,-3 16,-2 8,2-8,1-14,4-18,3-18,4-15,2-14,2-9,1-7,0-8,1-12,0-18,2-21,4-26,7-19,4-8,2 3,0 9,-3 16,-4 18,-5 16,-4 13,-2 10,-1 7,-2 7,1 5,-2 3,-1 6,-10 13,-9 14,-10 16,-10 15,-11 11,-4 8,3-2,9-8,9-11,10-13,10-15,8-13,5-10,3-10,4-8,5-12,6-14,11-17,8-11,8-14,3-8,-4 1,-5 5,-9 11,-10 12,-6 14,-6 12,-5 12,0 9,-2 4,0 5,1 3,0 4,0 7,0 10,1 8,0 8,0 6,0 3,0 2,0-2,0-10,0-8,0-8,0-7,0-8,0-4,0-4,0-6,0-10,3-14,7-13,5-10,2-5,2-3,0 4,0 4,0 9,-3 11,-2 7,-3 6,-3 3,-1 0,0 1,0 2,0 3,-2 3,-1 3,-2 2,-1 0,-1 2,4 2,2 5,4 6,1 4,0 8,3 8,0 4,2 2,1 3,-2 0,-5 1,-3 3,-3-1,-2-6,-1-9,-2-7,1-5,-1-2,0-2,1-3,-1-3,1-4,0-2,0-2,0-1,0-1,0-3,0-6,0-8,-3-13,-4-12,0-9,-3-3,-2-2,1 3,2 8,3 5,-1 8,1 5,2 6,1 2,1 3,1 0,1 1,0 0,0 3,1 3,-1 4,0 2,0 3,0 1,0 0,0 0,0 1,0 0,0-1,0 0,0 4,0 3,0 9,3 9,4 11,4 11,3 8,-2 1,-1 2,-4-1,-3-4,-1-5,-2-11,-1-8,-1-7,0-4,1-4,0-6,-1-4,1-2,0-1,0-2,0 0,3-3,4-3,3-5,1-5,-2-9,-2-9,-3-10,-2-15,2-13,3 1,4 4,-1 4,-2 7,-2 7,-1 7,-3 7,-2 7,0 9,0 4,0 5,-1 4,1 5,0 0,-1 3,1 0,0-1,-2 4,-6 4,-2 6,-1 10,2 15,6 14,5 8,4 7,0 0,-2-2,0-7,-1-7,-2-10,0-9,-1-7,0-5,0-3,-1-2,1-3,0-4,0-4,0-3,0 0,0-3,0 1,0-1,0-6,0-7,0-11,-3-9,-4-12,-1-8,2-6,0 0,3 4,1 5,1 9,1 8,-3 7,-4 5,-3 4,-4 1,-1 4,-2 4,-1 4,3 2,-2 6,-16 19,-20 18,-10 14,-3 6,1 3,2-4,3-7,7-5,5-5,6-4,3-3,3-3,1-5,5-4,0-3,3-2,6-1,3-4,3-3,-1-4,1-3,0-2,-1-1,-1-3,-3-5,-4-3,-1-3,1-3,1 3,2 0,5-1,4-3,5-2,3 0,3 0,1-2,1-1,0 1,0 1,0 2,-1 0,0 1,0 0,0 1,0 0,0 0,0 2,0 5,0 4,0 2,0 2,0 2,3 0,7 7,8 11,9 13,6 15,4 7,-2 1,-4-6,-7-5,-7-3,-8-4,-4-2,0 0,-2-3,0-4,-2-4,0-2,-1-5,0-6,0-4,0-3,0-2,0-4,-3-11,-4-14,-4-21,-3-13,-2-6,-1 1,-1 2,3 4,4 2,1 4,1 4,4 6,1 4,2 6,2 6,0 5,0 7,1 6,-1 5,1 3,-1 3,0 1,3 0,4 3,4 7,5 10,7 8,2 11,-4 9,-4 13,-6 7,-8 0,-6-2,-7-7,-4-5,-3-5,-2-6,1-4,-1-7,3-4,2-9,3-7,0-5,-1-8,-4-7,-2-4,-2-5,3-4,2-5,0-4,3-4,3 2,3-4,3 0,5-2,4 0,2 1,0 0,1 1,2 0,2 3,2 4,1 4,1 2,0 6,1 6,0 4,0 3,8 5,10 8,6 9,6 6,1 2,-3 0,-6-2,-7-2,-6-3,-7-1,-8-1,-5-3,-4-5,-3-4,-1-3,0 2,-1-1,1-1,-3-1,-6 2,-11 1,-13-1,-13-4,-5-5,-1-4,1-4,4-3,8-1,7-1,6-1,5 1,3 0,2 0,4 0,4 0,4-2,2-1,2 0,1 0,4 2,4-3,3-3,6-3,6-3,5-2,1 1,-2 4,-2 3,-3 6,-5 7,-5 4,-5 4,-3 4,-3 0,-2 1,1 3,-2 1,2 3,-4 5,-4 7,-3 6,-2 4,-3 4,-2-2,1-3,-1-4,3-3,3-2,5-1,3-5,2-4,2-4,1-3,-1-2,1-1,0-1,-1 1,0-1,1 0,-1 1,0 0,0-1,0 1,0 0,0 0,0 0,0 0,0 1,0-1,0 0,0 0,3 0,3 0,11 2,10 8,8 8,5 6,3 6,0 2,-2 1,-2-4,-1-4,-5-2,-1-3,-1-2,-3 0,-2-4,-4-2,-2-2,-1-2,-2-4,0-2,0 2,-3 0,-4 2,-4 0,-2 2,-3 3,-3 2,-9 8,-13 12,-15 10,-9 6,-9 1,-3-3,-1-6,5-7,8-6,10-5,8-7,6-5,8-6,6-2,2-6,-1-5,-2-7,2-9,1-16,9-26,7-17,4-11,5-1,1 1,13-7,15 2,13 5,1 10,-3 14,-6 16,-7 13,-10 11,-7 9,-5 6,-3 7,-3 7,0 7,0 6,0 6,-3 9,-6 12,-8 8,-9 8,-9 3,-7 2,-6-2,-2-4,-2-6,6-7,4-9,7-6,6-7,7-8,2-5,4-4,1-2,3-1,4-3,10-8,10-6,10-8,4-4,0 0,-3 2,-5 2,-7 4,-3 2,-4 4,-5 5,-5 5,-5 3,-2 1,-3 3,0 0,-4 3,-7 3,-4 2,-6-2,-5-2,-5-1,-5-2,-2-4,-2-2,2-2,3-5,4-2,6-2,3-2,3-1,1 4,2 2,-1 5,4 0,3 1,4 2,2 1,6 2,8-3,11-3,11-3,9-4,12-1,12-2,1-1,-2 0,-4 0,-2 0,-2 0,-5 3,-6 5,-6 3,-8 3,-9 2,-8 2,-6 1,-6 0,-1-1,-6 1,-3 0,-4 2,-4 4,3 3,-4 4,-5 5,-6 8,-9 6,-6 2,-2 2,-2-3,1-4,2-4,6-6,6-7,6-6,5-4,5-2,5-1,6-2,2 1,3 0,0 0,2 0,-1 1,0 0,-1 0,1 0,-1 0,0 0,0 0,-3 0,-4 0,-6 0,-5 0,-8 0,-10 0,-16 3,-12 7,-11 7,-4 8,2 4,12 1,10-2,12-2,11-4,7-4,5-6,3-5,2-4,3-2,3-1,4-1,2 0,2 0,1 0,1 1,0-1,-1 4,1 4,2 7,5 18,-1 25,0 20,-5 13,-5-2,-3-5,1-9,-1-8,3-9,0-9,5-8,2-10,-1-6,0-4,0-6,-2-5,0-4,0-3,-1-2,3 0,4-4,3-4,4-4,1-2,2-2,1-2,0 0,-2 0,-2 0,0 3,0 4,-1 4,-4 3,-3 3,-2 0,-3 2,2-1,1 1,2 0,0-3,3-5,-2-4,0-2,0-6,3-5,-1-4,-2-7,-1-6,-3-8,-4-10,-5-7,-5-5,-3 5,1 4,2 4,3 3,4 5,1 4,2 9,1 3,1 5,-1 5,1 2,-1 4,1 3,-1 6,0 3,0 3,0 2,0 1,-3 10,-4 14,-1 22,4 23,3 15,2 11,-1 9,2 6,-1-8,2-12,2-15,-1-14,-1-16,-1-11,0-9,-2-9,1-7,-1-5,-1-6,1-12,0-12,0-14,-3-20,-4-24,-1-22,2-7,0 4,3 11,1 17,1 19,1 17,0 13,0 9,0 6,1 6,-1 4,0 0,0 0,0 0,0 1,0 2,0 1,0 2,0 0,0 4,0 7,0 11,0 14,3 12,4 8,4-1,2 1,0-1,0-4,-2-4,-2-7,-4-7,-2-6,-2-5,0-6,-2-5,1-4,-1-4,1-2,-3-4,-5-6,-6-15,-3-17,-3-17,0-18,0-14,-2-10,-4 4,0 9,1 12,3 11,4 15,5 13,6 9,3 7,2 4,2 4,1 6,0 3,1 2,-2 2,1 1,-1-1,0 1,0 0,0 0,0-1,0 0,3 6,4 11,1 11,-1 10,-2 5,-2 0,-1-1,-1-5,0-5,-2-5,1-5,0-3,-1-1,1-2,0-2,0-5,0-3,0-3,0-2,0-1,0 0,0-1,0 0,0 0,0 1,0 0,0 0,0 0,0 0,0 0,0 0,0 3,0 24,0 9,0-3,0-7</inkml:trace>
  <inkml:trace contextRef="#ctx0" brushRef="#br1" timeOffset="103177">6473 4048,'0'0,"0"0,0 0,0 0,0 0,0 0,0 0,3 0,4 0,3 0,4 0,2 0,1 0,1 0,3 0,1 0,0 0,-1 0,-2 0,0 0,2 0,7-3,10-4,8-4,4-2,6-6,2-2,3-1,1 1,-6 4,-2 4,-2 5,-4 4,-4 2,-3 2,-7 1,-5-1,-5 2,-4-2,-1 1,-2-1,-4 0,-4 1,-3-1,-3 0,-2 0,-1-1,-1 1,1 0,-4 0,-9 0,-15 3,-14 4,-12 4,-6 3,2 1,4 2,6-2,6-4,6-3,6-4,6-2,4-1,2-1,1-1,1 0,0 1,3-1,0 1,3 0,0 0,-2 0,-1 0,-1 0,1 0,0 0,2 0,4 0,2 0,2 0,2 0,1 0,0 0,1 0,-1 0,1 0,-1 0,0 0,0 0,0 0,0 0,4 0,5 0,9-3,6-4,9-4,7-2,5-3,5 2,-1 2,-3 5,-3 2,-3 3,-2 2,-5 0,-5 0,-5 1,-2 0,-6-1,-4 0,-5 1,-4-1,-1 0,-1 0,-1 0,0 0,0 0,-3 0,-6 0,-11 0,-7 0,-6 3,-2 3,2 2,1 2,0-1,-1-2,0-2,3-2,4-1,3-1,3-1,2-1,4 1,5 0,4-1,3 1,2 0,1 0,1 0,0 0,0 0,0 0,-1 0,3 0,10 0,15 0,16 0,14 0,11 0,6 0,-1 0,-1 0,-2-3,-3-4,-2-4,-3-2,-3-3,-7-1,-6 2,-7 4,-9 3,-6 4,-7 2,-7 1,-5 2,-4-1,-2 1,-1 0,-6-1,-12 0,-13 0,-13 1,-15-1,-11 0,-8-1,-3 5,1 2,2 5,6 3,9-1,10-3,8-3,9-2,7-3,7-1,7-1,5-1,6 1,3-1,2 1,1-1,0 1,1 0,-1 0,0 0,-1 0,0 0,0 0,3 0,7 0,7-3,8-1,4 1,1-1,1 2,-2 1,-2 0,-4 1,-2 0,-5 0,-5 0,-4 0,-4 0,-2 1,-4-1,-5 0,-4 0,-5 0,-7 0,-10 0,-11 0,-11 0,-4 0,0-3,0-4,3-1,3 1,7 2,7 2,8 1,9 1,7 0,1 1,2 1,-1-1,-1 1,0-1,2 0,3 0,3 0,4 0,1 0,1 0,2 0,0 0,2 0,8 0,9 0,15-3,15-4,11-1,2-1,-2-4,-2 2,-2 0,-2-3,1 0,9-2,12 0,3-1,2 2,-6 2,-6 1,-10 5,-11 2,-12 3,-8 0,-7 2,-7 1,-6 0,-4-1,-4 1,-4-1,-5 0,-4 0,-3 1,-2-1,-1 0,-3 2,-2 2,1 0,2-1,0-1,0-1,2 3,1 0,-1 3,1 0,0-1,0 1,-3 2,-5 3,-6 3,-7 1,-2 1,-2 1,2-1,1 1,1 0,2 0,3 0,5-1,4-2,3-5,3-3,3-3,5-3,5-1,1 0,4-1,0 0,1 1,8 2,16 5,17 3,11 4,8 2,3-2,-1-3,-5-3,-10-4,-6-2,-5-1,-3-1,-2-1,1-3,0-3,0-4,-2-3,-1-2,-2-1,-3 2,-3 3,-2 5,-5 3,-4 1,-5 3,-3 0,-2 1,-1 0,-1-1,0 1,0-1,1 1,-4 1,-3 6,-4 2,-5 7,-7 8,-11 10,-11 7,-10 6,-2 0,3-2,5-2,5-4,4-2,5-2,7-4,4-4,4-5,2-2,1-3,1 0,3-5,3 0,4 0,3-2,2-3,0-4,2 0,-1-3,1-1,0 0,-1-1,0 1,1-1,-1-2,3-4,3-7,8-7,7-11,5-10,5-3,0 0,-3 2,-3 2,-2 5,-3 6,-4 5,-5 3,-5 4,-3 3,-2 6,-1 3,-1 4,0 1,0 4,0 5,1 9,-3 14,-4 11,-4 7,-3 7,-1 5,-3 5,4 3,2-2,5-3,2-6,3-11,2-10,0-8,1-6,0-8,-1-5,1-5,-1-4,0-1,0-4,0-4,3-10,4-16,7-21,6-15,4-11,0-3,-1 3,-2 10,0 11,-3 10,1 8,-2 4,1 6,-1 6,0 4,-3 3,-4 1,-3 2,-3 3,-3 3,-1 5,0 1,-1 3,0 1,1 1,-1-1,1 1,0 0,0 2,0 4,3 7,4 7,3 8,4 12,-1 10,-3 6,-2 1,-4-2,-2-6,-1-7,-1-9,0-7,-1-9,1-3,-1-2,1-3,-1-3,1-3,3-5,4-6,4-9,0-12,-2-10,-3-4,-2-1,-1 1,-5 1,-2 8,0 10,0 9</inkml:trace>
  <inkml:trace contextRef="#ctx0" brushRef="#br2" timeOffset="259058">1897 6344,'0'-6,"0"-11,0-17,6-18,8-15,7-4,6 0,5 7,-1 11,-2 12,-3 9,-4 11,-4 8,-7 8,-4 3,-3 3,0 7,2 22,4 30,2 29,0 38,-2 32,-7 10,-2-6,-3-22,0-25,0-28,0-25,1-23,0-22,-3-23,0-24,0-26,2-19,0-25,0-47,5-34,3-27,11-39,5-6,1 21,0 42,-3 47,-6 44,-5 37,-4 27,0 24,2 22,0 26,-1 25,-5 25,-14 61,-11 36,-10 17,-12 0,-6-12,0-25,5-32,8-31,11-31,10-28,7-20,10-18,10-15,7-12,4-14,3-34,5-37,3-24,-3-23,-4-34,-3-19,-5 8,-3 24,-2 31,-4 39,-4 34,-1 28,-1 22,1 21,2 34,-2 28,-5 28,-18 60,-17 59,-20 37,-8 5,6-18,11-33,10-40,13-37,10-36,8-35,5-24,3-21,11-32,9-33,10-53,12-46,8-33,0-31,-4-22,-8 4,-6 27,-7 41,-4 41,-6 36,-5 35,-5 23,-3 19,2 15,2 23,1 36,-5 34,-13 47,-9 46,-15 38,-22 20,-11-13,3-34,13-44,13-45,9-38,10-26,9-22,5-13,8-9,9-12,8-19,7-27,9-39,6-32,2-24,1-24,-6-16,-5 3,-6 20,-4 30,-6 31,-6 31,-5 29,-4 23,-1 20,-2 26,0 27,-3 21,-16 38,-16 30,-8 20,-14 36,-3 14,2-18,9-30,13-37,13-35,9-32,6-27,4-37,2-33,6-30,10-64,6-50,3-26,10-2,8 14,0 31,-4 35,-5 35,-4 32,-5 27,-5 23,-6 13,-5 8,-6 19,-6 24,-9 36,-12 38,-12 25,-7 15,-5 11,-3-4,5-17,8-28,11-29,10-27,9-24,6-19,5-13,1-14,1-11,0-10,3-11,6-32,4-42,0-30,0-7,1 9,0 22,-2 26,-4 23,-4 20,-2 15,-2 13,-2 11,0 7,2 12,4 20,2 29,-5 18,-5 13,-5 2,-5-6,0-14,2-13,3-13,2-12,2-12,2-8,1-8,3-6,10-16,3-23,2-27,6-39,9-27,4-16,-1 1,-4 19,-4 26,-5 27,-5 24,-3 21,-5 15,-2 11,-2 9,3 18,-2 33,-6 48,-22 59,-11 36,-8 33,-3 5,-1-20,8-38,9-41,10-37,8-33,5-27,9-25,16-25,19-33,17-44,6-40,5-33,5-29,-5-11,-9-11,-7 8,-7 25,-6 36,-6 34,-6 37,-1 33,-2 29,-3 27,4 30,5 38,-7 43,-10 29,-7 15,-5 34,-8 11,-6-16,-4-35,1-38,4-39,3-35,6-33,4-34,5-33,7-33,7-59,6-60,8-35,-2-15,-10 6,-11 21,-7 33,-5 40,-2 38,-1 36,1 29,4 26,4 24,2 33,-4 44,1 47,-15 51,-12 25,-16 10,-14 4,-7-15,5-34,8-36,9-39,11-36,10-27,11-29,6-30,4-51,4-52,3-36,3-23,2-26,1-7,-2 17,-3 34,-5 40,-3 39,-2 32,-1 26,4 28,6 35,2 36,3 37,-4 62,-11 43,-10 20,-11 8,-4-16,1-31,6-38,5-39,4-36,4-30,3-24,1-21,4-25,3-24,8-18,10-37,2-33,-2-17,-5-1,-7 9,-5 20,-4 22,-3 23,-1 24,-1 23,0 17,2 13,8 26,2 38,-4 35,1 29,-6 42,-7 26,-10 4,-8-11,-3-26,3-33,5-36,6-33,5-27,4-21,5-39,5-48,13-60,7-84,10-79,2-23,-3 16,-5 40,-4 53,-4 55,-3 48,-5 39,-5 34,-4 21,0 21,-1 27,-8 35,-9 32,-8 33,-13 38,-6 21,-6 0,-4-16,1-27,5-28,7-30,7-29,8-25,4-22,3-21,1-22,-1-26,3-42,2-31,0-23,2-4,5 10,5 24,3 27,0 27,-1 24,-1 20,-1 15,1 16,0 23,-3 36,-5 36,-11 71,-11 52,-10 19,-9 1,4-24,7-37,8-44,8-43,8-38,6-29,6-22,8-28,24-46,15-32,8-35,5-39,0-15,-4-1,2 10,-4 18,-6 24,-6 26,-6 29,-2 35,5 39,5 36,0 30,4 45,-3 45,-10 27,-11 7,-10-12,-8-21,-5-27,-3-28,-1-28,-2-25,1-20,3-19,11-22,12-29,8-26,12-52,6-33,0-20,0-23,-5-14,-10 17,-12 28,-9 36,-7 35,-5 30,-2 29,-2 20,0 17,-3 27,-4 27,-5 29,-10 39,-7 21,-1 7,2-3,1-12,1-19,6-19,4-20,5-17,4-14,5-12,2-10,1-10,2-6,0-3,-4-5,-3-11,-4-12,-3-7,-2-12,-5-23,-2-17,0-8,1 2,0 9,5 11,4 16,5 15,4 10,1 9,2 7,-2 6,-4 9,-4 8,0 14,2 14,1 12,-2 22,-5 24,-1 15,1 5,3-6,4-12,2-16,3-20,1-16,2-13,-1-12,1-8,-4-10,0-17,2-23,-1-44,0-66,0-50,-5-30,-5-10,0 8,5 25,6 34,4 36,1 37,0 30,-1 26,0 19,-2 14,-3 15,-5 18,3 32,-5 44,-6 42,-1 35,-7 44,-2 17,-2 12,-4 6,2-23,5-39,6-44,8-41,4-36,4-26,1-23,2-14,1-15,-4-21,-1-27,-3-54,-1-50,2-37,-2-51,0-18,4 11,7 26,4 36,4 39,4 37,1 34,-2 31,-3 25,-5 16,-2 9,-3 8,5 15,0 30,0 35,-4 29,-1 49,-2 39,-6 10,0-18,0-30,1-37,2-36,1-30,0-26,2-20,0-13,6-18,2-38,6-42,12-44,5-40,-1-34,2-20,0 3,-2 22,-2 29,-5 38,-4 37,-7 33,-5 25,-4 20,-2 15,5 16,7 33,1 40,-5 37,-12 55,-9 42,-26 50,-19 19,-5-19,5-36,10-45,8-44,12-44,11-37,7-29,6-19,3-12,2-8,3-17,7-39,1-42,2-44,1-48,-3-30,1-10,2 11,6 27,4 36,1 38,-1 37,-2 34,-3 27,2 28,-1 31,0 26,1 24,0 46,-3 41,-10 18,-10 16,-13 16,-4-8,-1-28,2-35,4-37,3-34,4-29,3-22,1-15,-2-13,0-16,0-23,-5-27,-8-40,0-35,-1-29,-3-19,-5 0,0 16,0 29,6 31,5 33,5 27,4 24,3 18,2 12,4 11,-2 30,-4 34,-2 32,0 49,-6 42,0 40,-5 41,-3 1,-1-32,3-49,3-48,5-46,3-38,3-29,1-20,2-17,-3-36,-2-44,4-68,-1-51,2-38,-2-47,-1-17,1-25,-1 8,1 39,0 54,1 58,0 51,0 43,0 35,0 24,-3 18,-4 27,-4 37,-11 51,-9 42,-13 61,-17 48,-22 42,-6-6,7-42,14-56,15-58,15-51,10-41,10-31,8-18,8-14,12-26,5-49,8-46,5-27,0-20,0-22,-4-15,-1 8,-3 24,-4 33,-5 37,-5 31,-2 26,-4 22,0 17,0 11,-2 12,2 22,-1 27,-2 27,-13 41,-7 35,-5 40,-4 10,-2-13,1-31,4-38,7-38,7-34,5-26,9-22,3-21,2-26,7-38,-3-64,-8-42,-1-26,0-27,-6-10,-5 17,-3 32,0 41,4 44,3 35,3 31,2 23,3 15,2 18,6 23,-3 28,-1 26,4 38,-3 40,-4 22,-6 2,-1 8,-1-1,2-18,1-31,1-31,2-32,0-31,1-25,0-22,-2-22,-2-19,3-28,-1-62,-2-40,0-18,6-31,-1-12,-4 15,-1 28,0 37,0 37,2 34,0 30,1 22,7 22,5 25,0 32,-1 34,-2 51,-6 44,-6 19,-12 17,-8 6,-3-12,-1-30,6-38,5-38,6-35,6-30,2-22,3-15,0-12,2-13,2-16,1-17,2-18,4-29,-1-40,-2-19,-2-2,-2 15,-2 23,-1 26,-1 26,-1 26,1 19,-1 14,1 8,3 5,6 11,6 21,-4 25,-6 17,-4 10,-5 8,-5 18,-1 13,2 0,1-13,3-22,1-27,2-24,1-25,0-24,0-19,4-17,3-48,-2-46,-5-54,-8-43,-4-12,2 13,1 29,3 37,2 38,2 40,1 31,1 23,1 18,-1 12,1 8,-1 3,0 7,1 34,-1 36,0 25,-3 30,-1 37,0 20,-2 5,0-16,-2-29,0-30,2-27,2-25,1-20,2-17,0-14,1-11,0-6,1-4,-1-16,3-45,4-46,1-50,2-62,2-22,5 8,8 17,7 27,-3 31,-3 34,-4 33,-4 28,-7 22,-4 19,-3 13,-6 11,-5 11,-2 16,1 36,2 47,-1 38,-3 68,-2 33,-2-6,-2-33,2-46,4-45,3-40,2-31,3-24,2-15,0-14,1-25,-4-30,3-25,6-57,4-40,-2-20,2-7,-1-14,-5 3,-3 23,-3 33,1 35,-1 37,1 30,0 27,3 18,7 21,6 27,5 38,9 40,5 30,-6 39,-5 25,-4 1,-4-17,-6-28,-3-35,-4-34,-1-29,-2-24,1-20,-4-15,-7-17,-4-27,-6-51,-5-42,-1-23,4-22,6-20,3 4,3 26,4 33,4 33,1 32,2 27,1 22,2 17,2 19,-1 15,0 21,-2 22,3 41,-4 36,-3 17,0 13,1 26,1 1,0-21,0-35,0-35,1-39,-1-34,-3-40,-1-37,3-37,2-71,1-56,-1-52,1-18,-7 21,-5 37,-4 45,0 43,3 36,3 29,3 22,3 15,1 10,1 7,0 5,0 25,-2 35,-4 28,-4 58,-1 42,2 13,0-10,-2-23,1-31,2-34,2-31,3-25,2-21,0-14,1-11,1-4,-1-6,-2-25,-2-33,0-35,-1-30,-4-32,0-16,1 0,3 13,1 27,2 27,2 27,-1 25,2 23,-1 17,3 16,8 28,3 35,4 27,1 17,3 30,-2 27,-7 11,-6-10,-4-25,-3-28,-1-26,-1-24,1-19,-1-16,2-12,-1-8,1-22,-3-34,-1-33,0-68,1-48,1-13,-2 13,-4 26,0 34,1 34,2 31,2 25,1 19,1 11,1 10,0 7,1 4,-1 6,-3 10,-6 27,0 44,3 40,-2 55,5 36,5 3,2-23,1-36,-1-36,-1-38,-1-29,0-26,-2-17,0-12,0-9,3-27,1-29,2-28,4-63,0-41,-2-9,-2-2,-3 7,-1 14,-1 26,0 31,-2 35,1 32,2 32,11 43,17 47,6 55,-4 46,-4 37,-11 28,-18 8,-9-6,-8-3,-8-15,-1-28,3-40,6-43,6-40,5-36,3-31,6-26,12-53,2-49,6-41,7-38,-1-31,-3-2,-2 22,-2 41,-2 42,-4 42,-5 39,0 28,3 26,5 24,7 22,0 50,-2 56,-10 36,-14 29,-12 10,-5-5,0-21,3-36,4-42,4-37,3-32,0-28,2-29,6-34,4-35,5-44,5-36,3-16,0-1,0 12,0 14,2 20,-1 18,0 23,-1 20,-5 20,-4 16,-5 15,-3 13,4 19,5 27,8 31,-1 38,0 48,-4 41,-4 16,-8-11,-6-28,-4-36,-1-39,1-36,2-30,1-23,1-24,4-51,5-53,1-46,-4-34,0-16,0 1,-1 10,-1 20,-4 28,-1 32,0 34,-1 29,2 24,0 17,2 15,-4 19,-6 28,-7 37,-13 57,-7 38,-10 28,-10 15,-6-4,6-15,9-30,13-35,10-39,8-35,8-29,2-23,-1-13,7-30,1-51,12-77,8-69,2-48,4-13,3 23,0 46,-2 52,-3 48,-5 42,-6 35,0 27,8 41,5 48,5 62,-9 60,-14 34,-24 35,-8 14,-7-10,-3-37,0-44,4-46,7-46,7-40,6-34,8-44,13-43,11-41,16-45,14-28,3-7,5-10,-2 1,-5 24,-9 31,-8 34,-11 30,-10 25,-6 19,-7 14,2 21,1 27,0 26,0 35,-1 72,-5 47,-7 31,-6-3,-3-29,1-44,3-49,4-45,4-37,5-29,6-31,8-72,4-48,2-36,-2-33,-7-9,-9 12,-7 26,-6 33,-1 33,1 35,3 29,3 25,10 29,15 40,8 39,12 53,6 41,-6 35,-10 15,-6-1,-5-13,-6-30,-4-33,-5-34,-2-36,-2-31,-1-24,-3-21,-4-19,0-21,3-38,-2-37,-1-29,5-50,-1-34,-3 2,1 26,0 38,2 41,2 40,3 33,8 30,12 23,10 24,12 58,5 60,-3 42,-9 54,-13 20,-18 0,-17-6,-13-29,-6-40,1-42,1-44,7-37,6-29,9-29,3-36,1-51,9-46,5-43,-2-36,0-24,2-5,-4 2,-9 13,-4 25,-1 35,0 36,2 35,1 28,2 27,1 18,1 17,0 22,-3 35,-1 56,-14 73,-10 36,-3 0,0-13,0-27,2-32,3-32,6-34,7-30,4-24,5-17,3-13,1-12,-2-39,0-44,-1-31,-2-30,-3-35,-1-12,2 12,1 27,3 35,1 37,1 32,1 26,0 20,6 14,8 27,5 26,2 22,3 26,0 33,-3 32,-5 15,-7-3,0-18,-2-26,-3-30,-2-30,-1-26,0-22,-2-17,7-22,4-41,7-56,9-40,7-19,-1 2,-4 15,-8 22,-7 28,-6 22,-3 19,-4 18,0 16,-2 13,1 10,2 5,5 6,4 17,1 37,0 44,-3 35,-7 46,-3 37,-17 34,-10 20,2 0,4-12,1-29,3-38,1-36,4-35,3-29,5-27,3-27,2-22,1-36,4-54,9-55,9-70,13-64,6-37,5-34,-3 4,-2 27,-2 36,-6 38,-4 40,-8 42,-7 40,-6 35,-5 25,-2 20,-2 15,0 10,-4 12,-3 12,-12 34,-12 58,-7 40,-4 38,-2 31,7 14,1 0,1-19,1-28,3-36,4-36,4-35,6-30,7-25,4-17,4-14,2-29,-2-32,3-34,5-53,0-46,13-41,-1-54,6-29,8 10,1 42,-1 58,-3 58,-7 51,-6 40,-6 29,-5 20,0 20,3 38,-10 55,-9 54,-3 48,-11 30,-13 7,-5-17,-1-19,0-23,3-29,5-34,6-33,9-32,7-26,7-17,4-18,1-16,-6-28,-1-48,1-48,-1-56,1-44,0-25,-2 10,1 34,2 48,2 46,3 44,1 37,1 27,5 23,3 18,4 27,3 50,-4 51,-9 47,-2 34,-4 21,-7 11,-7-11,-7-31,-2-37,2-40,1-38,3-36,1-29,0-26,-10-37,-5-36,-2-40,-13-45,-6-26,3-7,6-12,7-2,8 11,7 29,7 33,7 33,6 28,4 24,5 28,2 27,0 25,6 32,6 42,-3 48,0 34,0 20,-5-2,-7-16,-5-34,0-37,-4-33,0-32,1-23,1-19,2-19,2-25,0-27,0-26,7-39,-3-38,-3-23,-1-13,-1-14,0 2,1 21,0 34,4 39,4 37,6 31,8 24,8 17,12 23,7 30,2 33,-2 24,-3 28,-10 52,-9 33,-8 17,-6 1,-6-18,-3-35,-2-45,-2-45,0-39,0-30,0-24,-3-29,-1-39,-2-52,-3-46,-2-31,-10-25,-2-24,2 5,5 24,6 36,4 40,3 41,3 35,1 27,4 22,7 24,5 27,2 32,1 36,-2 43,-8 31,-7 7,-14 7,-8-1,-2-23,-2-33,4-34,6-33,4-29,4-23,4-18,1-17,-1-23,-10-36,-8-39,-5-47,-5-37,-5-5,1 6,6 16,11 17,9 18,8 21,4 21,2 26,-1 25,-1 20,-1 15,-1 10,-1 8,0 10,-1 7,2 10,5 10,4 14,2 11,3 10,-2 3,-3-3,-4-8,-2-11,-3-12,-1-10,-2-12,1-10,-1-10,-5-18,-9-24,-6-38,-10-57,-1-29,-2-10,2 5,0 11,3 18,7 22,6 23,7 21,4 20,3 16,3 10,-1 8,2 3,-1 5,0 3,0 4,-1 2,1 1,-1 0,0 1,0 3,0 3,2 7,5 10,7 10,9 13,8 23,-3 23,-5 11,-7-1,-8-9,-7-15,-3-14,-1-16,0-15,0-15,1-16,-2-23,-4-23,-2-19,-4-17,-2-33,-1-24,2-8,4 14,4 18,2 26,3 25,2 19,0 18,1 12,-1 8,1 8,-3 6,-5 2,-1 1,2 2,-2-2,0-3,2-3,2-4,2-1,1-1,0-1,1-1,1 1,-1-1,-3 0,0 1,-1 0,1 0,1 0,1 0,0 0,1 0,0 0,3 0,7 0,11 0,10 0,6 0,6 0,4 0,6 0,6 0,5-6,6-2,6-2,-1-3,-5-2,-5 1,-7 4,-8 3,-7 3,-8 2,-6 1,-5 1,-8 1,-5-1,-5 1,-4 0,-2-1,-1 0,0 0,-1 0,2 0,-1 0,0 0,-5 0,-11 0,-11 0,-13 0,-8 3,-8 4,-5 3,-8 1,-4 4,-3 6,-2 4,5 2,9-2,15-1,13-2,11-5,6-5,6-5,6-3,5-3,2-1,7-1,6 0,7-3,8-1,10 1,6 1,6 3,-1 6,5 4,4 3,7 3,2 1,2-1,1-5,3-6,-2-8,0-2,-4-2,-4 2,-6 1,-11 1,-12 1,-9 1,-9 1,-6 0,-5 0,-7 4,-11 6,-15 8,-14 3,-13-1,-13-5,-19-7,-10-5,-5-4,5-1,14 0,15 0,14 0,13 1,10 0,9 1,4 0,3 0,1 0,0 0,3 0,3 0,3 0,3 0,2 0,1 0,0 0,1 0,0 0,5 0,11 0,12 0,9 0,7 0,8 4,7-1,2 1,-4-1,-2-4,-3-4,-1-2,0 0,-4 2,-3 2,-4 0,-3 2,-5 1,-5 0,-5 0,-2 0,-3 0,-4 1,-4-1,-5 0,-2 0,-2 0,-1 0,-4 0,-4 0,-9-3,-17-10,-17-14,-15-12,-5-5,1 2,6 5,5 7,4 4,2 7,-1 7,2 5,1 5,1 1,2 2,7 0,8 1,5-1,9 0,6-1,7 1,4-1,4 0,6 0,10 0,11 2,10 2,9 0,15-1,17-1,10-1,4 0,-5 0,-11-1,-10-1,-12 1,-8 0,-10 0,-9 0,-5 0,-5 0,-2 0,-1 0,-1 0,-2 0,-4 0,-3 0,-3 0,-1 0,-2 0,-1 0,0 0,1 0,-1 0,1 0,-1 0,-1 0,-8-3,-11-4,-10-4,-12 1,-8 0,-6 7,-6 6,-4 2,1 7,-4 7,-7 9,-3 8,1 5,5 1,6-4,8-5,9-9,8-8,4-6,3-6,2-3,1-2,3 0,4-1,2 1,4 0,4 0,3 1,3 0,3-1,3 1,2 1,2-1,0 0,1 0,0 0,-1 0,4 0,3 0,6 0,8 0,8-3,9-4,6-4,6-6,1-2,2-2,1 0,0 4,-3 4,-2 5,0 3,-2 7,-4 4,-3 5,-5 4,-6 2,-7-2,-5-1,-3-2,-3-4,-4-2,-2-4,-3 0,-2-2,0-1,-1 1,1-1,-1 1,-2-1,-5 1,-8 0,-15 0,-16 0,-9 3,-7 4,-2 0,2 0,6-2,5-1,7-2,11-1,8-4,5-4,4-4,-1-6,-1-3,0-1,0 0,1 1,0 3,0 5,0 5,1 3,3 2,0 2,1 1,-1 3,1 3,-2 10,-7 17,-7 15,-1 10,2 4,2 1,7-3,5-1,6-1,7 6,6 6,6 17,4 18,-1 6,-3-8,-3-9,0-13,-1-10,-3-13,0-12,-3-12,0-12,-1-9,0-8,0-4,-1-3,1-4,3-7,3-11,2-13,-4-18,-6-15,-5-10,-5-10,1-7,1-2,-1-5,3-3,1 1,3 8,2 14,1 15,1 16,0 14,0 11,0 6,1 5,-1 1,1 1,-1 0,0-1,0-4,0-2,0 1,0-1,0 5,0 1,0 0,0 3,0 4,0-1,0 3,0-2,0 1,0-2,0 2,0-2,2-2,5 1,1 1,-1 4,-2 2,1 1,3 1,3 1,5 7,2 10,5 11,3 11,4 6,2 8,4 10,8 12,3 14,-2 6,-6 2,-6-3,-6-4,1 5,2 3,1-4,1-7,-2-11,-6-7,-5-2,-2-1,-2 9,0 12,-3 12,-4 7,-4-2,-1-14,-3-12,-1-15,-1-14,1-13,-1-12,0-11,1-7,0-4,0-4,-3-6,-4-14,-4-16,-2-15,-3-22,-7-23,-9-27,-1-22,-2-33,-3-21,1-7,11 6,15 17,12 21,7 27,1 29,0 26,-3 21,-1 18,-2 13,-1 10,-2 7,0 6,0 5,-4 4,-6 10,-8 7,-3 7,1 5,1-1,2 2,0 1,0 0,0 4,3 2,4 20,6 24,4 16,2 2,1-6,0-11,2-11,0-11,3-9,2-6,0-9,-2-4,-2-6,-2-4,-2-4,-2-4,0-6,0-4,0-3,-1-2,1-2,0-6,3-17,0-27,1-27,-1-14,-1-1,0 7,-2 12,0 16,1 14,-2 12,1 9,3 5,4 2,9-1,12-4,12-8,8-1,2 1,2 3,6 2,9 3,1 2,1 1,1 1,3 0,-2 3,-1 4,-1 4,0 5,-6 4,-2 3,-2 5,-3-1,-2-1,-6-2,-7-3,-6-2,-7-1,-5-1,-3 0,-6 0,-4-1,-5 1,-2 0,-3-1,0 1,-1 0,-6-3,-11-7,-8-7,-8-4,-8-2,-5 1,-4 0,-2 5,5 5,2 4,3 1,3 2,2 1,1 2,5 0,5 2,3 0,6 0,7 0,4 1,4-1,3 0,0-3,1-3,1-5,-1-3,-1 1,1 3,-1 3,0 2,0 3,0 1,0 1,0 1,0-1,0 1,0-1,0 1,0 2,0 10,0 11,0 11,3 14,4 19,1 28,-4 22,-6 8,-2 0,-1 0,1 22,-5 16,-5-2,-1-17,0-24,4-24,4-22,2-22,2-16,3-11,0-11,0-7,1-6,0-3,-1-12,-3-29,0-27,-1-20,1-13,4-21,1-25,-2-9,-1 5,-3 14,-2 18,1 21,1 18,2 17,0 13,1 11,1 7,3 5,4 3,4 4,3 2,2 1,1 4,-2 4,-4 4,-3 3,-4 2,-2 1,-1 1,-2 2,0 8,1 16,5 25,2 32,-2 26,-4 15,3 10,2 5,4 1,0-8,-1-13,-3-18,-3-22,0-20,-2-18,-1-16,0-12,-1-9,0-8,1-10,0-11,-3-13,2-25,4-39,-2-39,-3-21,2-9,2 3,5 17,5 25,2 25,-1 27,-2 23,-4 19,-2 16,-3 10,-4 9,-5 6,-4 8,-1 10,3 11,2 24,-1 24,-1 15,1 8,0 3,7-3,4-8,7-13,3-18,-1-16,-1-14,-4-13,-1-13,-4-8,-1-11,2-17,4-23,3-21,0-18,-1-9,-6-10,-3-5,-2 3,0 9,0 13,1 15,-1 14,2 12,-1 10,1 11,0 8,0 7,0 3,3 9,7 15,5 15,2 19,2 24,-2 25,-2 24,-3 14,-3-2,-4-6,-2-4,-3 6,0 5,0 3,-1-4,-2 0,-5-2,-6 5,-4 0,2-8,2-12,5-15,0-20,2-20,2-15,2-14,2-11,0-10,1-9,1-5,-4-8,-4-11,-3-15,2-36,4-48,10-60,16-52,14-26,6 9,-1 31,-4 43,-9 46,-9 44,-8 36,-5 27,-7 23,-12 28,-17 45,-7 57,-11 44,-5 25,6 17,2 23,3 6,9-3,7 11,1-14,3-27,2-37,1-37,1-35,4-31,4-28,3-23,4-17,2-10,-2-6,-3-31,-1-37,4-59,2-69,5-31,4 1,4 24,3 39,-2 41,-2 40,-3 31,-4 25,-2 17,-4 18,-13 34,-14 33,-19 62,-17 47,-17 38,-11 31,1 19,2 0,8-25,19-42,16-50,17-48,12-41,11-31,8-31,5-29,4-32,9-31,10-34,4-27,1-29,2-23,-3-10,-7 12,-8 23,-7 26,-8 30,-5 28,-2 23,0 22,0 19,1 15,2 10,-1 8,-1 14,-10 25,-8 28,-4 24,2 23,6 14,2 1,4-13,3-18,4-21,2-19,2-18,0-16,1-12,0-9,-1-5,1-3,-7-9,-7-18,-3-12,-9-68,-4-52,3-33,9-26,10-4,7 23,3 37,1 40,-1 38,1 32,-2 24,-1 24,-3 25,-5 21,-3 16,-13 31,-8 36,-4 42,-3 38,0 19,3 18,5 14,4-15,6-32,8-44,4-42,5-39,2-33,2-25,3-23,5-19,2-25,7-37,5-43,2-34,-3-40,-3-21,-1 2,-1 21,-3 34,-4 39,-4 35,-3 29,-2 22,-1 17,0 12,-4 13,-3 20,-5 31,-2 37,-5 36,1 26,3 12,5 11,0 8,0-8,-2-15,1-25,2-29,3-27,3-25,2-19,0-16,1-12,1-7,-1-5,4-16,0-44,6-47,4-46,-1-23,-2-11,1 2,0 25,1 31,-1 31,-3 31,-3 26,0 24,3 21,2 16,0 13,-3 12,-2 26,-2 39,1 26,-1 15,-3 5,-2 9,-1-2,0-17,0-27,0-33,2-31,-1-28,4-17,1-20,2-16,8-16,5-50,4-50,3-31,10-12,7 5,-1 21,-5 33,-5 35,-5 30,-7 26,-8 19,-2 19,3 36,2 37,-7 37,-11 40,-9 25,-4 17,-5 0,-6-18,-4-27,1-30,5-29,7-30,6-24,6-28,3-29,8-32,13-37,12-29,6-20,6-23,0-10,-3 7,-4 23,-5 29,-8 32,-8 26,-6 23,-4 17,0 18,-1 22,-1 26,-6 27,-12 57,-3 45,-4 14,-2-12,2-29,4-35,5-33,5-32,7-24,10-23,12-27,15-31,25-65,8-42,2-15,-3 5,0 7,-1 8,-7 19,-12 26,-11 29,-10 28,-11 24,-5 22,-1 29,4 40,-3 34,-10 30,-6 19,-4 1,1-12,1-13,2-20,3-17,1-20,1-21,1-18,1-13,-1-9,1-7,2-13,7-18,10-20,9-22,4-39,0-24,-6-2,-7 13,-7 23,-6 30,-4 28,-3 24,2 29,1 28,-4 29,-7 49,-2 55,-6 32,-6 10,-1-2,2-9,5-5,5-22,5-29,3-34,2-34,1-33,-4-35,-4-37,2-50,-5-50,-4-33,4-20,1-23,-4-7,1 17,-1 27,-1 33,3 37,2 31,4 23,2 17,3 14,0 9,2 7,-1 2,4 16,-3 26,-3 26,-3 19,4 14,4 29,2 16,0-6,-1-18,-1-22,-1-21,-1-22,0-18,-1-16,0-12,-1-9,1-4,3-3,1-4,2-6,4-7,0-12,1-12,2-8,1-4,2-1,1 3,0 8,3 9,5 10,3 10,1 8,-6 9,-3 6,-2 7,-1 2,-4 6,-3 5,-4 3,-6 4,-9 1,-9 8,-13 10,-13 9,-11 3,-5-1,-6-2,-12-5,-5-10,-8-9,-2-12,5-9,9-8,9-4,11-5,9 0,10-1,9 0,7 0,4 1,6 0,6 1,3 0,3 0,2 0,1 0,0 0,0 0,0 0,-1 0,10-3,17-1,18 0,14 1,15 1,12 1,10-3,12-3,2-4,0-2,-3 0,-15 3,-14 3,-10 3,-12 1,-10 2,-9 1,-8 1,-6-1,-4 1,-2-1,-4 1,-5-1,-2 0,-4 0,-2 0,0 0,-3-3,-11-4,-14-4,-21-2,-33-9,-31-6,-22-4,-14-3,-15 2,-4 9,7 12,13 8,17 5,21 4,21 6,17 2,14 0,15-2,11-3,8-3,9-3,6-1,5-1,3-1,2 1,0 0,4-1,6 1,13-1,15-2,18-1,18-2,7-1,2 1,-2 2,-3 1,-2 1,8 7,8 6,0 4,-4-1,-8-3,-12-3,-12-3,-13-2,-13-2,-10-1,-8 0,-6-1,-4 0,-7 1,-4 0,-10-1,-17 1,-20 0,-22 3,-21 7,-9 4,-3 1,1-6,8-7,12-7,12-6,14-3,11-4,12 0,9 2,11 4,8 5,6 2,4 3,3-2,1-2,3-10,7-11,6-6,14-1,14 2,13 7,13 5,12-1,4-2,2-3,-3-1,-7 2,-11 5,-6 6,-2 9,-2 7,-2 7,-5 7,-6 5,-4 4,-7 1,-9 5,-12 9,-14 9,-16 9,-11 6,-16 10,-19 4,-16 0,-9-6,-8-16,-3-21,6-15,11-15,12-11,16-8,14-3,9-3,12-10,7-23,6-23,14-25,22-26,17-12,8 7,2 16,-3 19,-4 21,-6 19,0 20,-1 19,-3 16,-4 11,-5 10,-4 7,-2 12,1 25,-4 30,-9 12,-10 4,-9-1,-6-8,-4-12,-6-15,-1-20,-2-22,-1-19,-2-17,-4-18,-1-21,-2-28,2-25,7-17,7-6,7 2,6 3,5 10,4 13,1 17,0 18,-2 16,0 12,1 10,1 9,-1 7,2 8,9 20,7 16,4 16,0 11,-5 2,-6-1,-5-10,-4-13,-4-12,-1-14,-2-9,3-7,1-7,3-6,6-19,7-32,3-29,2-14,-2-1,0 10,-5 16,-5 18,-1 20,-1 16,8 15,7 15,8 16,6 15,7 20,3 26,0 20,-8 14,-9 0,-9-9,-9-18,-7-18,-4-19,-3-18,-2-12,0-10,0-7,1-4,0-4,3-3,5-16,0-23,0-17,-2-8,-1 1,-2 10,-1 12,0 11,-1 11,-1 9,4 11,3 15,2 20,-2 20,0 16,-3 11,-4 7,-5 7,-4 6,-4-2,1-9,2-10,4-18,2-16,3-13,1-8,1-8,0-6,1-5,-1-2,1-3,-1-2,0-8,0-12,-3-21,-1-29,-2-26,-1-13,1 0,1 11,3 16,0 18,1 17,1 14,0 13,1 12,-1 6,0 6,0 2,0 0,0 1,0 0,0 1,0 7,0 10,4 13,0 10,-1 4,0-1,-1-6,0-6,-2-9,1-10,-1-7,-1-5,1-6,-3-12,-4-18,-1-18,2-22,-2-13,-3-10,-2-1,-1 8,0 9,4 12,4 15,1 14,3 12,2 11,0 8,0 6,1 2,-1 4,1 5,2 6,1 9,0 15,2 25,3 22,3 11,3 3,1-6,-2-11,-3-10,-4-16,-3-10,-2-9,-1-7,-1-7,-1-4,1-6,-1-5,0-5,1-3,0-2,0 0,0-1,0 0,3-1,4 2,3 0,4-4,2-3,-2 0,-3 0,-4 2,-2 1,-3 2,2 1,0 1,-1 0,-1 1,0-1,-2 0,1 0,-1 0,3-2,1-2,-1 0,0 1,-1 1,0 1,-2 0,0 0,0 1,0 0,0 1,0-1,0 0,0 0,0-3,0-9,-3-19,-4-18,-4-15,-2-9,0-4,0-1,-2-4,0-10,-4-9,-1-3,-1-1,0 0,2 5,0 8,0 14,5 14,3 12,4 13,3 12,3 10,1 9,1 6,-1 2,1 5,0 11,2 10,8 20,6 16,4 13,2 8,0-1,-5 0,-2 4,0 14,-1 8,-3 0,-3-4,-3-10,-2-12,-3-12,2-11,1-16,-1-9,2-8,1-5,-2-3,0-2,-2-3,-1-5,0-3,-1-2,0-2,0-1,2-4,8-9,7-16,5-16,-3-19,-3-10,-6-5,-3 3,-4 5,-2 9,-1 8,-1 12,1 9,-1 7,0 9,1 6,-1 3,1 3,0 1,0 2,0 2,0 0,0 0,0 1,0 8,-3 15,-3 18,-5 14,-3 12,-2 6,-1 0,-1-4,0-8,3-9,4-13,3-11,4-7,3-7,0-6,2-5,-3-4,-7-6,-8-12,-7-15,-5-10,-1-4,2 0,2 5,4 7,4 6,4 6,3 6,1 6,2 5,-1 3,-1 3,-3 1,2 0,-1 1,-1 1,-4 8,-6 7,-4 10,0 5,0 4,3-2,2-4,2-4,1-4,2-5,3-7,1-4,-1-4,-2-2,-4-2,1 0,-1 0,1 0,1 0,-1 0,4 1,5 0,3 0,3 0,3 0,1 0,0 0,1 0,0 0,2 0,10 0,18 0,18 3,19 4,12 7,1 6,0 4,-7 0,-5-1,-10-1,-8-2,-11-1,-8-4,-7-4,-8-5,-7-2,-4-3,-4-1,-6 2,-10 4,-14 7,-28 4,-23 2,-23-2,-8-4,-7-1,-1 0,14 1,15 1,15 2,13-2,12-4,10-4,10-2,6-2,8-2,5 0,6 0,2-1,3 0,0 1,0 0,4 0,5 0,8-4,7 0,5 1,3 0,-1 1,-3 0,-3 2,-7-1,-3 1,2 1,0-1,1 0,-1 0,0 0,-3 0,-4 0,-4 0,-3 0,-2 0,-2 0,-4 0,-6 0,-9-3,-6-4,-8-6,-10-11,-13-9,-5-6,4 2,7 3,5 5,7 8,11 7,9 5,9 6,4 1</inkml:trace>
  <inkml:trace contextRef="#ctx0" brushRef="#br2" timeOffset="261152">9708 6066,'0'0,"0"0,0 0,0 0,0 0,0 0,0 0,0 0,0 0,0 0,0 0,7 0,11 0,8 0,1 0,-5 0,-5 0</inkml:trace>
  <inkml:trace contextRef="#ctx0" brushRef="#br2" timeOffset="263839">10178 6101,'0'0,"0"0,4 0,2 0,5 0,3 0,1 0,6 3,6 4,12 7,16 3,23 3,16-3,6-4,-4-4,-10-4,-17-2,-17-3,-14 0,-11 0,-7-1,-4 0,-4 0,-5 1,-4 0,-1-1,1 1,0 0,0 0,-1 1,-1-1,3 0,4 0,2 0,4 0,2 0,1 0,0 0,1 0,-2 0,-5 0,-4 0,-3 0,-2 0,-2 0,0 0,-1 0,0 0,0 0,1 0,-1 0,4 0,1 0,3 0,0 0,-1 0,-2 0,-1 0,2 0,-1 0,0 0,-1 0,-1 0,-1 0,0 0,-1 0,-1 0,1 0,3 0,1 0,-1 0,3 0,0 0,2 0,0 0,-2 0,1 0,0 0,1 0,3 0,2 0,1-3,3-4,0-4,3-3,2-1,3-5,2-5,4-7,1-6,2-7,1-1,1 2,-4-1,-1-2,1-2,-3-1,-3-1,-3 2,-3 4,-1 0,-1 2,2 0,3-2,2-3,1 0,6-3,6-1,3 0,0 3,-4 9,-5 8,-5 8,-8 4,-3 3,-2 1,0 3,0 5,1 2,-2 1,-1 0,-1 1,-1 2,2-2,-2-1,0 1,3 1,0 1,3 1,-3 0,0 1,-2 0,-1 1,2-1,1 0,2 0,7 0,9 0,7 0,7 0,2 0,-2 0,-3 0,-1 0,-1 0,1 0,-2 0,-1 0,-5 0,-1 0,-4 0,-3 0,0 0,-2 0,2 0,5 0,3 0,6-3,4-4,4-1,3 2,-1 1,-6 1,-5 2,-5 1,-5 1,-6 0,-2 0,-2 0,-4 1,-5-1,0 0,0 0,3-3,-2-3,-1-5,-1 0,0-1,0-1,-1-2,2-1,2-1,2 0,-1-4,0-3,2-7,3-5,6-10,1-9,0-5,-2 0,-1 3,-1 7,-5 4,-1 9,0 6,-3 9,-3 6,-3 2,-2 0,-2 3,-1 4,0 2,0 2,-1 2,0-2,1-3,3-4,4-3,0-3,3 3,-1-1,1 2,-1 4,1 3,2-1,1-2,5 0,5 2,5 1,6 2,6 1,3 2,2 0,6 0,3 0,1-2,-3-2,-4 1,-5-3,-3 0,-3 1,-2 1,0 2,-4 0,-1 2,-3 0,0 0,2 0,-2 0,-2 0,-3 0,-1 1,-2-1,-1 0,-1 0,-3 0,-4 0,-4 0,-3 0,-1 0,-2 0,0 0,-1 0,0 0,0 0,1 0,0 0,-1-3,1-4,0-4,3-5,1-7,3-8,3-4,3-6,2-4,1-4,2-2,-3 2,-4-1,-4 4,-2 0,-4 2,0-1,-1-10,2-13,4-13,4-5,3 4,2 6,3 8,-1 9,1 12,-3 11,-3 9,-2 5,-2 1,0-1,3-4,1-3,2-2,2-3,1 0,0-4,1-1,0 0,-1-3,1-2,-3 0,-4 2,-5 1,-2 6,-2 5,-2 5,-1 4,0 2,1 2,-1 0,1 1,-1 0,1-1,0 3,0 4,0 3,0 3,0 3,0 1,0 0,0 1,0-1,0 1,0 0,0-1,0 0,0 0,0 0,0 0,0 0,0 0,0 0,0 0,0 0,0 0,0 0,3 0,1 0,3 0,0 0,2 0,2 0,0 0,3-3,8-4,10-3,8-7,3-3,0-1,-7 0,-6 1,-7 3,-3 6,-5 3,-5 4,-5 3,-3 0,-1 2,-2 0,0 0,0-1,-3 1,0-1,-1 1,2-1</inkml:trace>
  <inkml:trace contextRef="#ctx0" brushRef="#br1" timeOffset="269637">10404 4847,'0'0,"0"0,0 0,0 0,0 0,0 0,0 0,0 0,0 0,0 0,0 0,0 0,0 0,0 0,0 0,0 0,0 0,0 0,0 0,0 0,0 0,0 0,-3 0,0 0,-4 0,0 0,-2 0,1 0,1 0,2 0,2 0,2 0,0 0,1 0,1 0,-1 0,1 0,-1 0,0 0,0 0,0 0,0 0,3 0,4 0,4 0,2 0,6 0,5 0,5 0,-1 0,0 0,-4 0,1 0,2 0,-1 0,2 0,-2 0,1 0,2 0,2 0,1 0,2 0,3 0,2 0,3 0,2 0,4 0,2 0,-1 0,0 0,-3 0,-4 0,-2 0,-5 0,-3 0,-4 0,-3 0,-4 0,-2 0,-1 0,2 0,4-3,3-3,4-5,1-3,2-2,-2-1,-3 2,-4 4,0 3,-2 4,2 2,2 2,3 0,1 0,2 1,2 0,2-1,6 1,3-1,3 0,-1 0,0 0,-2 0,-3 0,-3-3,-2-4,-2 0,-1 0,-3 2,-8 1,-4 2,-4 1,3 1,0 0,3 0,4 0,3 1,6-1,2 0,5 0,3 0,3 0,3 0,-2 0,-6 0,-5 0,-2 0,-2 0,2-3,1-4,-3 0,-4 0,-4 2,-7 1,-3 2,-2 1,0 1,0 0,1 0,1 0,4 1,4-1,4 0,3 0,-1 1,1-1,1 0,0 0,5-1,1 1,3 0,-2 0,-2 0,-2 0,0 0,0 0,-4 0,-4 0,-3 0,-3 0,-2 0,-2 0,0 0,0 0,-4-3,0-1,0 1,1 0,1 1,1 0,1 2,0-1,1 1,-1 0,1 1,-1-1,1 0,0 0,-1 0,0 0,1 0,-4 0,0 0,2 0,6 0,3 0,5 0,3 0,-2 0,-3 0,-3 0,-3 0,-2 0,-4-3,-3-1,0-3,1 1,0-4,2 2,0 2,1 1,0 2,1 2,-4 0,-3 1,-4 0,0 1,-2-1,3 1,-2-1,-1 0,-1 0,-2 0,-1 0,-1 0,0 0,3 0,1 0,-1 0,0 0,2 0,0 0,0 0,-2 0,-1 0,-1 0,0 0,2 0,1 0,-1 0,0 0,-1 0,-1 0,0 0,-1 0,0 0,0 0,0 0,0 0,2 0,2 0,0-3,-1-1,-1 0,-1 1,3 1,0 1,0 0,-1 1,2 0,0-3,0-1,-2 1,-1-3,-1 0,-1 0,1 3,-2 0,1 2,0 0,0 1,0 0,2 1,6-1,-1-3,3-1,-1-2,1-4,-1 0,1-1,1-2,3-1,1-2,1 0,1-2,1 1,-1-1,-2 0,-1 1,0-1,0 0,2 1,0 0,0-1,2 1,-1-1,0 1,1-1,0 1,-4 0,-3 2,-4 5,-3 3,-3 3,2 3,1 0,-1 2,-1 0,2-1,1 1,-1 0,2-4,0-1,0-3,0 1,0-3,-1 0,-1 3,-2 1,-1 2,-1-1,0-1,0 2,0 0,3-2,0 0,4-2,3-3,3-3,1 2,3-2,0 2,-1 1,-2-2,0-2,-2-1,-1-1,2-1,1 0,1-1,1 1,1-1,-3 0,0 1,-4-1,-2-2,-3-2,-2-2,-3-3,0-3,0-3,2 0,2-2,2-1,3 1,4-1,2 1,1 0,2 0,0 3,-3 1,-1 0,0 0,1-2,0 0,1-1,1-1,-3-3,2-4,5-6,4-5,4-1,3-1,-1 3,-3 4,-3 8,-3 8,-2 5,-1 6,-5 2,-1 0,0-4,1-4,0 0,2 2,0-1,2-2,-1-2,0-2,1-2,0 0,-1 2,1 1,-4 2,-3 4,-5 3,-2 2,-2 1,-2 2,0 3,-1 1,0 3,1 3,-1 0,1 1,3 1,0 2,1 2,-1 0,-1 1,0 0,-2 0,1 1,2-1,3 0,2 0,-2 0,2-9,0-2,-2-1,-2 3</inkml:trace>
  <inkml:trace contextRef="#ctx0" brushRef="#br3" timeOffset="319293">4924 4535,'0'0,"0"0,0 0,0 0,0 0,0 0,0 0,0-9,0-21,0-34,0-39,6-56,5-27,3 3,3 25,1 34,1 40,-4 34,-3 40,1 54,5 41,0 38,-2 51,7 27,-1 10,-5 12,2 8,6-10,1-29,0-35,1-32,-1-28,-2-26,-2-21,-5-19,-5-15,-5-10,0-24,-2-48,-7-41,-16-69,-7-45,-20-44,-15-19,0 1,5 25,8 41,10 48,10 49,11 40,7 34,6 25,0 22,-2 25,-7 45,-3 71,-3 71,2 42,3 11,5-15,6-23,6-27,6-28,4-33,2-35,-1-30,-3-27,-4-22,-3-21,-3-20,2-35,-6-59,-6-52,-4-67,-3-45,-8-32,0 0,4 26,5 50,5 57,4 50,3 44,1 35,2 25,0 30,3 36,7 64,1 60,11 72,-2 47,-4 5,-3-26,1-34,-1-42,1-46,-2-39,-4-35,-2-27,-4-22,-1-15,-5-12,-4-11,-7-25,-8-44,-2-53,-9-47,-5-35,-2-33,0-12,4 19,5 41,5 44,6 44,8 39,5 31,4 24,5 21,6 31,4 33,12 48,1 49,1 59,-3 32,-1 2,-4-30,-6-40,-5-42,-4-41,-1-37,-2-29,-1-22,0-12,0-25,3-53,-1-57,-8-48,-5-56,-9-37,-7 2,-5 13,0 34,3 43,7 44,7 42,6 37,5 30,3 21,8 28,12 51,9 56,5 56,1 41,-9 25,-5-2,-3-12,-4-26,-4-39,-4-40,-2-39,-1-32,-2-26,0-19,1-11,-4-13,-4-16,-12-60,-14-57,-17-53,-5-48,7-12,8 17,9 35,7 42,7 41,7 38,5 29,4 24,2 18,1 10,4 18,6 39,2 33,4 28,6 49,1 36,-3 3,-5-22,-3-27,0-31,-2-31,-4-25,-2-21,-3-19,-1-14,-1-9,0-9,-4-24,-3-34,-7-39,-10-62,-3-43,-1-15,-4 4,-3 18,2 35,3 36,5 33,5 30,7 24,6 18,3 14,6 10,6 12,1 21,1 43,7 39,-2 28,-1 46,1 33,2 1,-2-4,-1-16,-3-31,-3-39,-2-39,-4-33,0-27,-2-19,-1-13,0-7,1-5,-7-14,-10-49,-2-48,-10-58,-7-39,2-45,-2-23,5 11,9 25,8 38,11 48,4 46,4 40,-1 30,0 24,-1 14,-1 10,-1 5,0 6,5 20,2 34,5 58,16 62,17 71,10 29,-2-10,-7-40,-8-51,-8-48,-10-42,-8-34,-6-24,-4-16,-3-11,-2-8,0-3,1-5,-10-23,-7-32,-22-59,-17-60,-15-67,-5-27,5-9,6-6,10 23,13 40,14 52,11 51,8 44,8 32,2 25,2 15,1 9,-1 11,0 23,14 53,7 56,3 41,6 34,6 12,0-10,-6-24,-10-32,-8-35,-6-34,-4-27,-4-23,-1-17,0-12,-1-11,0-5,2-7,-4-14,-9-33,-9-38,-12-65,-15-81,-5-38,3 3,11 31,12 43,10 51,9 42,6 38,3 29,2 21,1 13,1 11,8 12,4 14,8 23,21 37,8 26,8 40,5 43,0 14,-6-4,-9-5,-8-11,-8-25,-7-33,-8-33,-8-33,-6-25,-4-21,-2-15,-1-9,-1-9,1-9,-1-11,-4-30,-8-47,-2-39,-1-28,-9-29,-3-22,-3-13,-5 0,-2 17,3 37,5 41,4 37,7 34,6 25,7 20,4 14,2 11,2 21,-6 26,-2 41,-2 67,9 84,4 72,5 29,13-9,8-42,2-61,-2-61,-2-53,-4-44,-5-30,-6-20,-3-11,-2-7,-4-4,-1-3,-2 1,2-4,1-12,-1-21,3-24,-7-35,-11-59,-9-74,-5-69,5-21,4 19,1 44,1 51,2 51,5 47,2 42,3 29,2 18,1 13,0 7,1 10,2 38,14 50,17 67,13 72,10 32,10 28,-4 7,-9-21,-8-35,-11-45,-10-48,-8-45,-8-35,-5-27,-3-19,-1-14,-2-10,0-9,0-24,-10-58,-32-117,-9-64,-15-53,5-32,1 5,2 27,6 46,8 59,10 56,11 50,9 40,8 29,5 21,3 15,2 12,0 30,2 55,14 56,11 72,14 50,7 10,8 18,0-3,-8-33,-12-48,-12-54,-10-48,-9-41,-5-29,-3-20,-1-9,0-9,-1-4,2-3,-1 0,2-4,-4-18,-2-29,-8-31,-10-65,0-44,-11-52,-3-38,-4-24,0 11,3 38,7 54,4 52,5 47,6 38,6 27,5 18,3 12,3 9,0 12,-4 29,-6 31,5 53,-2 54,6 43,12 26,7 3,3-5,1-18,3-26,3-31,0-31,-2-31,-2-31,-6-25,-6-19,-4-12,-4-9,-3-8,-4-9,-5-19,-22-68,-14-77,-9-78,-1-35,3-12,3 1,11 16,8 36,9 43,9 48,5 39,4 36,3 27,0 23,1 15,-1 12,1 21,-2 39,7 44,13 55,9 52,15 48,8 23,8 19,-1-9,-7-34,-10-49,-9-55,-10-48,-9-39,-7-28,-4-22,-3-13,-2-9,0-3,0-3,1-10,0-13,0-19,1-18,-9-36,-6-48,0-33,-10-36,3-41,5-3,2 29,4 45,4 50,3 47,2 38,2 30,0 19,-2 16,-4 29,-2 48,-4 64,2 48,4 26,-2 9,-1 0,4-14,5-24,6-32,4-35,2-36,-2-31,-3-25,-2-19,-3-12,0-10,-2-10,2-16,2-27,-10-33,-9-37,-2-34,-11-52,-2-16,3 8,6 27,7 38,6 39,4 35,3 28,1 21,1 17,1 10,-1 8,3 12,6 19,2 28,-1 39,3 45,6 30,-5 27,-3 19,-2 1,1-17,1-29,-2-40,-1-36,-4-32,-1-25,-3-15,0-13,-1-8,-1-6,1-1,-1-2,1-11,6-27,1-33,1-57,7-54,4-26,-2-15,1 12,-1 25,0 35,-3 38,-4 40,-4 31,-2 26,-3 20,2 17,4 14,9 26,7 42,4 33,2 24,6 41,0 47,-1 26,-2-3,-8-32,-4-48,-6-49,-5-42,-4-35,-3-28,-2-18,-1-14,0-5,0-3,0-6,-2-15,-4-27,-10-58,-11-41,-21-57,-8-46,-10-24,-7 1,-1 24,10 41,13 48,12 46,13 41,11 32,9 23,5 16,2 10,6 13,0 25,0 54,8 58,-2 38,-8 18,-9-7,-3-19,0-28,2-32,1-30,1-28,2-21,2-19,0-12,0-9,0-4,0-2,1 0,-1-3,0-2,0-10,-3-21,-7-25,-7-23,-4-13,-2-8,0 4,2 12,4 20,5 20,4 18,4 15,2 12,2 6,1 4,0 2,0 2,2 7,11 7,11 12,7 9,-2 7,-3 4,-2 2,-4 3,1 8,3 16,3 11,2 6,0-2,-3-12,-3-14,-5-16,-6-15,-6-10,-3-7,-3-8,-1-6,-2-4,2-4,-2-4,2-16,-1-19,1-22,-7-23,-9-36,-4-39,-6-49,-2-31,7-3,10 15,12 31,13 38,6 36,3 33,1 29,-5 22,-4 14,-6 8,0 4,-3 4,7 22,10 34,13 44,12 49,7 54,0 49,-6 19,-6 23,-13 15,-12-9,-9-34,-5-46,-5-49,-1-48,0-39,0-33,0-25,0-14,7-17,12-50,29-102,9-77,14-76,-2 0,-4-72,-6-1,-5 13,-4 37,-8 57,-8 67,-9 65,-6 55,-5 44,-2 37,-3 37,3 51,1 78,-3 53,-2 76,-7 38,-11 38,-14 21,-18 18,-5-25,4-59,6-72,10-71,10-60,8-50,6-33,3-31,6-28,5-82,4-84,8-105,7-56,4-57,6-3,5 17,-1 47,-9 61,-9 72,-9 69,-7 60,-5 47,-2 38,-3 47,6 79,-4 83,-2 93,-3 54,-13 59,-13-3,-15-28,-12-28,-1-51,5-65,13-64,12-58,12-47,9-33,8-28,8-25,8-21,7-48,6-60,9-103,-1-44,-1-14,2-11,-3 22,-6 48,-10 58,-6 57,-7 50,-3 40,-1 33,4 34,9 43,5 52,5 44,1 53,-6 35,-14 31,-9 12,-8 14,-8-2,-1-22,3-43,5-49,4-50,4-44,2-35,1-26,2-18,-1-20,4-23,10-32,5-76,11-103,1-64,7-43,-6-25,-6 16,2 34,-1 57,-2 63,-2 60,-3 52,-4 43,-8 32,-5 37,-9 57,-10 61,-8 77,-8 60,-14 35,-8 2,-1-13,-2-14,-1-22,6-40,10-49,8-48,11-39,8-31,8-22,4-13,3-7,2-6,3-9,7-37,21-98,15-102,5-69,2-83,10-34,5 11,0 41,-6 57,-8 59,-11 61,-9 56,-12 48,-9 41,-8 28,-5 22,1 20,-1 22,-9 42,-4 54,-14 56,-13 38,-14 69,-6 26,-4-17,4-42,8-58,10-58,12-55,11-43,8-34,2-31,0-26,-5-68,-6-61,-1-60,1-65,6-40,5-37,13-3,8 15,4 39,0 55,-4 64,-3 63,-5 55,-2 42,-3 35,2 58,0 76,-3 72,-7 88,-9 33,-19 72,-19 4,-21 23,-18-7,1-47,10-71,16-78,16-71,17-62,14-45,10-39,3-39,13-47,7-91,19-74,10-73,12-43,7-6,0-9,-6 31,-11 64,-9 71,-11 66,-10 53,-8 40,-4 29,0 46,2 43,-3 100,-4 58,-16 83,-10 38,-22 28,-9-1,-6-21,1-37,7-58,9-61,14-61,11-52,11-46,4-52,9-57,5-79,9-74,4-63,6-92,-7-51,6-1,-5 40,-7 64,-8 72,-6 67,-2 65,-2 50,1 40,4 28,5 50,11 67,0 97,3 63,-16 61,-2 33,-14 4,-10-25,-4-52,4-61,4-59,7-55,5-44,4-34,3-22,1-25,-5-49,2-61,-9-93,2-74,-1-62,7-55,5-22,8 26,5 64,3 80,-1 79,-3 69,-4 55,-1 47,5 47,6 82,8 64,6 121,-21 81,-12 37,-18 3,-9-26,-3-40,1-51,3-67,4-66,8-59,5-50,2-45,1-68,-4-82,6-91,-2-69,2-73,0-30,2-2,0 12,-4 44,0 66,1 72,1 66,1 57,7 44,6 42,16 79,7 65,6 84,-9 57,-10 50,-14 31,-8 41,-16 14,-10-43,-4-66,1-79,3-72,5-59,8-45,6-33,4-20,3-14,3-6,-3-5,-4-10,-3-16,-1-25,2-26,2-13,2 2,1 15,3 19,-1 20,2 18,-1 16,0 23,4 35,0 39,0 50,-1 45,-1 26,-1 9,0 10,-1-8,0-19,0-32,0-36,0-36,0-32,0-27,-1-20,1-11,0-17,0-29,-5-47,-6-105,-3-83,-3-56,-1-10,-1 33,4 53,3 62,5 58,2 48,4 38,0 23,2 17,-1 9,1 12,-3 27,-1 34,5 61,3 57,6 45,2 45,-2 18,-3-12,1-28,1-39,-1-49,-1-47,-3-38,-2-32,-2-24,0-17,-1-10,-4-12,-3-16,-10-60,-14-65,-16-72,-3-44,-5-25,-2-10,8 15,16 39,17 48,13 48,8 45,3 37,0 30,-2 23,-1 19,-2 28,2 29,-3 31,-5 54,1 40,-2 28,-1 43,8 20,5-3,1-22,3-37,-2-45,-1-46,-3-40,-3-32,-1-24,-1-16,-1-10,-1-8,4-14,9-40,6-47,3-43,-2-74,-5-38,2-47,-2-11,-4 25,-3 49,0 57,-1 55,-2 48,-1 40,-1 26,1 21,4 26,4 37,5 41,0 54,-2 43,-4 54,-12 46,-9 7,-6-13,-2-28,1-39,5-51,3-53,4-43,4-36,1-25,-2-22,0-31,-3-57,-3-51,-1-35,0-52,0-28,0-4,-2 8,-2 17,2 28,3 40,2 41,4 37,1 36,1 26,4 24,5 21,6 35,7 71,3 52,0 38,-6 57,-8 24,-1 6,-3-9,-5-33,-3-47,0-49,-2-47,2-37,0-28,1-21,0-14,1-10,0-7,3-4,4-20,-2-30,1-39,-1-70,-1-54,-4-75,-4-26,-6-57,-4 4,2 50,1 71,4 73,2 60,2 49,2 34,1 25,7 20,7 26,8 39,6 70,-2 57,-6 39,-2 33,-8 16,-3-2,1-15,-1-23,-2-43,-2-47,-1-45,-1-39,-1-29,0-22,0-16,-1-9,1-7,0-14,3-39,4-45,6-66,8-86,-4-95,2-31,10 14,5 51,0 73,-3 71,-3 60,-4 46,-6 35,-6 29,10 51,10 39,8 66,-2 53,-8 14,-12 30,-6 23,-14 1,-16 2,-7-11,0-29,5-43,5-47,6-49,4-40,5-38,10-41,8-24,11-42,8-60,5-37,6-48,-1-44,2-39,-6-4,-11 34,-11 55,-9 61,-6 57,-5 48,-2 35,2 32,6 46,12 74,5 99,-1 55,-9 24,-8 3,-6-23,-5-28,-9-32,-4-40,-2-38,2-35,4-32,5-25,3-21,4-15,1-10,1-8,1-9,3-13,4-29,3-44,3-36,2-66,-2-47,-3-12,-3 14,-4 35,-2 44,-1 48,-1 45,-1 35,1 28,2 25,10 54,6 64,10 56,-5 48,-8 16,-7 8,-4-9,-4-22,-1-35,0-45,-1-40,0-40,1-30,1-25,-4-23,-3-25,-3-32,-4-50,-2-45,-1-34,2-31,4-9,4 6,2 28,3 39,2 42,0 38,1 31,-1 24,1 18,0 13,-1 23,0 33,-3 46,-12 46,-8 19,-2-4,-3-17,-2-20,-3-19,-1-17,-1-15,3-15,4-15,3-15,6-13,7-13,2-16,-9-37,-5-45,-3-48,-9-42,-2-26,8 2,16 13,13 26,10 37,3 37,-1 34,-1 28,3 27,8 35,6 25,2 23,-1 57,-5 42,-13 28,-20 47,-8 14,-4-21,-4-38,-1-42,2-47,4-40,7-31,4-23,3-19,-8-20,-7-28,-8-48,-5-47,0-36,4-27,3-24,7-3,7 18,6 32,4 38,3 38,2 33,0 27,0 22,1 13,-2 12,1 15,0 29,-1 29,-3 27,-7 24,-5 18,-2 5,-2 3,3-1,3-13,5-24,3-23,3-22,1-21,2-18,-1-16,1-14,-3-19,-4-21,-5-42,-2-47,-6-33,-2-22,0-28,2-7,6 14,4 30,4 35,3 37,2 37,3 33,5 38,12 46,9 52,3 53,-2 52,-2 28,-10 9,-10 1,-6-12,-5-36,0-43,-1-39,1-37,0-33,2-25,0-20,4-22,4-24,6-54,2-70,1-44,0-32,-2-12,-3 14,-4 33,-3 43,-2 39,-2 36,0 32,-1 24,0 16,1 11,5 10,9 15,1 25,-2 29,0 29,5 25,-3 16,-5 3,-8-8,-5-19,-1-24,0-22,1-21,0-17,1-11,2-10,-1-7,1-6,0-11,-6-31,-7-63,-5-65,-3-39,-3-9,0 14,3 32,6 39,5 39,4 35,4 28,4 21,15 41,6 46,3 44,12 45,-1 28,-7 12,-8 13,1 0,0-12,-5-25,-5-32,-4-33,-5-33,-2-29,-2-24,2-17,1-12,0-15,5-39,11-39,1-50,7-78,-5-50,-5-26,-4 13,-3 39,-3 52,-4 51,-2 48,0 38,-2 28,3 24,4 27,10 29,12 59,0 48,-5 20,-5 11,-10 15,-5-5,-4-22,-2-34,1-36,-1-33,1-28,1-19,0-16,1-10,-1-6,1-6,1-11,-1-17,0-15,3-26,7-59,2-36,-2-5,1 17,-1 28,-3 34,-2 30,-3 23,0 19,-2 14,0 9,5 12,5 17,4 28,3 30,0 28,2 23,0 22,-1 18,0 7,-3-8,-4-18,-4-29,-4-28,-1-30,-2-24,0-16,-1-11,0-6,1-6,-1-3,1-3,-1-2,1-1,0 0,0 0,0 0,-2 0,-5-2,-7-4,-3-3,-9-4,-8-2,-10 2,-10 3,-13 4,-13 2,-2 0,1-3,6 1,7 0,5 3,8 1,11 2,6 0,7 1,6 0,4 0,6 1,5-1,4 0,4 0,2 0,0 0,1 0,0 0,3 0,10 3,11 1,13 0,12-4,9-5,4-1,0 0,1 1,-2 2,-1 0,-4 5,4 2,4-1,-1 1,-5-2,-7 0,-10-2,-8 1,-7-1,-5 0,-7 0,-6 0,-4-1,-3 1,-2 0,-4 0,-10-3,-11-4,-14-3,-27 2,-28 6,-22 3,-18 5,-13 7,1 7,13 3,24 0,23 1,22-6,18-4,14-6,10-3,8-3,7-2,4-1,3 0,2 0,-1 0,4-2,6-5,5-2,5-7,5-9,7-11,7-15,5-14,1-3,-4 0,-6 4,-7 3,-8-5,-5-18,-2-21,0-16,-3-9,-6-10,-7-12,-3 5,0 17,-1 21,2 24,2 23,0 19,2 15,-1 12,1 9,1 5,-1 7,3 11,4 16,4 13,2 12,3 11,2 17,0 25,-3 14,-7 1,-5-9,-2-15,-2-18,-1-18,0-16,1-14,0-10,0-5,1-6,-1-6,1-4,0-2,-5-2,-9-5,-7-16,-7-31,-6-47,-4-35,1-19,5-1,7 9,8 17,7 21,5 24,4 19,1 19,1 17,1 12,0 11,-1 5,-1 4,1 3,-1 13,0 54,0 55,3 48,1 41,-1 16,1-4,-2-19,-1-20,0-22,-1-28,0-29,0-30,0-26,0-22,-1-18,1-9,0-11,0-6,3-8,4-15,7-23,6-25,4-25,-3-48,1-33,-3-17,-8-9,-6-1,0 12,1 24,0 23,-1 28,-2 29,-3 22,-3 16,0 12,0 11,0 13,2 10,0 8,0 5,1 8,-3 16,-3 21,-2 46,-2 42,-2 23,-2 3,2-11,2-23,3-28,3-26,2-23,1-15,1-11,1-8,-1-7,1-3,-1-3,1-1,-4-12,-4-30,-6-40,-5-48,-2-48,3-20,4 3,4 20,4 32,2 37,2 33,2 28,0 18,-1 15,1 8,0 7,-1 5,-2 26,-5 42,-4 45,-5 58,-4 35,-7 18,-8 14,-1-13,3-30,7-37,8-38,7-35,5-29,4-26,2-18,1-13,1-7,-1-6,3-11,7-14,7-12,7-24,7-52,5-45,2-26,0-10,-1 5,-3 25,-5 32,-5 38,-7 36,-5 28,-7 22,0 13,5 34,3 35,2 24,1 32,-1 38,-5 20,-6 15,-10 7,-8-6,-1-20,2-34,2-34,4-34,2-28,3-23,0-18,5-16,3-14,4-16,9-27,4-40,-2-32,-2-15,-1 7,-1 19,-1 23,1 21,-2 18,2 18,-4 15,-4 12,-4 11,1 12,4 25,7 22,0 17,-6 29,-8 21,-4 8,-3 5,-1-2,1-8,1-15,0-21,1-23,0-21,1-17,0-11,0-9,0-6,0-9,4-17,6-26,4-25,-2-52,2-46,1-18,3 11,-4 28,-3 39,-4 35,-2 31,-4 24,0 16,-1 12,2 24,4 30,1 35,-6 40,-7 44,-3 24,-4 12,-7-6,-6-22,-2-32,2-33,5-32,6-31,5-24,5-15,3-12,5-7,4-12,2-15,-1-18,-2-23,1-21,6-18,3-4,1 5,-1 14,-1 17,-2 17,-5 17,-3 13,-2 10,-2 9,-1 7,0 5,-1 4,1 4,2 5,4 12,8 18,3 14,3 9,0 4,-3-4,-1-6,-4-10,-4-10,-3-8,-2-6,-2-6,-1-6,-1-3,0-1,1-2,-1-2,1-1,0-1,0 0,2-1,5-2,4-11,3-13,-2-15,-1-12,-1-3,-2 0,-1 4,-4 7,0 9,-3 8,0 5,0 8,0 6,-1 4,1 4,0 2,-1 1,5 6,5 23,6 27,-1 27,-2 18,-3 2,-4-7,1-11,0-14,-2-17,-2-14,0-12,-2-7,1-8,-2-6,1-4,0-4,0-6,0-21,-6-45,-5-50,-4-76,-1-49,4-36,4-16,4 21,2 40,-1 53,0 48,-3 41,0 32,0 22,0 17,-1 9,2 8,1 4,-1 10,-6 24,-4 31,0 25,1 40,2 37,2 20,2 3,-2-4,-2 3,-2-3,1-22,4-25,2-27,3-26,2-24,1-19,1-16,-2-12,-7-14,-8-44,-16-63,-8-88,-6-58,-4-43,1-34,3-9,3-8,7 11,3 16,-1 25,-9 9,-7 6,0 23,5 31,9 39,6 44,9 41,8 35,7 26,4 21,3 15,10 25,7 41,2 33,3 34,-7 38,-8 25,-9 8,-4-8,-3-22,-1-30,1-32,3-31,2-28,2-21,1-15,1-13,0-22,0-31,1-35,-7-38,-7-41,-11-47,-13-46,-1-17,7 10,8 30,9 45,6 46,4 43,4 37,1 30,0 22,1 17,2 30,10 32,5 37,0 39,-1 39,0 21,-1 1,-2-13,-5-25,-3-31,-4-33,-1-31,-2-27,0-21,-1-15,3-18,7-28,5-38,0-31,-2-41,-3-38,-7-25,-11-20,-9 3,-2 30,0 41,5 39,4 38,5 30,3 25,4 18,7 16,3 18,6 25,4 37,1 32,-1 17,-3 6,-6-2,-4-10,0-14,1-17,-1-19,-2-17,-2-18,-1-16,-2-12,2-15,10-21,8-31,4-29,0-37,-3-36,-10-33,-12-23,-14-10,-12 14,-4 30,3 41,6 40,7 33,6 28,4 20,2 16,9 22,4 43,5 58,-1 73,-6 45,-7 14,-8 2,-4-8,-5-22,1-34,2-45,4-42,3-35,2-27,2-21,1-15,3-14,5-21,3-29,9-51,4-50,1-37,2-22,0-3,-3 15,-4 27,-7 35,-4 35,-5 34,-2 28,-2 23,-1 17,-1 22,4 35,4 37,-1 58,-3 50,2 28,-2 11,-3-11,-3-26,-1-35,0-40,1-37,2-34,0-26,4-26,4-41,8-62,4-42,10-70,2-43,0-16,-1-21,-6 13,-7 40,-5 51,-6 52,-3 48,-2 34,2 29,4 23,0 28,3 36,2 47,-3 55,-6 32,-7 52,-11 38,-11 11,-8-9,0-36,2-47,7-50,9-49,5-41,7-31,3-25,2-19,4-25,8-60,1-48,1-27,8-46,0-33,2-7,8 5,3 25,0 40,-2 42,-4 40,-4 39,-6 30,0 34,8 40,8 38,5 45,1 58,-7 25,-5 11,-9 14,-6 8,-7-14,-4-33,-3-43,-1-43,0-40,-1-30,4-32,4-35,7-43,10-60,7-74,2-57,-5-19,-7 3,-4 31,-2 42,0 49,-3 46,-2 39,-4 31,-2 22,1 22,0 19,2 23,7 30,0 57,-2 39,-5 39,-8 32,-5 17,-8 1,-5-23,0-41,1-45,5-43,5-40,3-31,4-20,1-16,4-16,8-30,4-47,4-29,0-74,-2-41,-4-3,-5 22,-4 37,-1 41,-3 42,0 35,-1 30,0 20,0 14,4 16,0 47,-2 37,-5 43,-4 43,-2 28,-7 26,-4 2,-1-16,0-31,3-39,6-40,5-36,3-28,3-23,2-15,0-10,2-8,1-20,-1-36,-5-30,2-35,-2-62,-4-26,0 4,0 24,5 33,3 32,1 33,0 27,0 23,-1 17,0 13,3 14,6 18,2 23,-2 37,-2 36,1 29,-2 24,-5 18,-5 2,-2-15,-1-22,1-29,1-29,2-28,0-26,2-20,-1-14,2-10,2-21,4-30,1-41,2-52,-4-75,3-62,-2-28,-7 1,-5 33,-2 48,0 54,1 51,2 44,2 32,0 25,2 16,3 15,1 24,0 33,-1 41,3 38,-4 39,-4 24,-3 9,4 1,-2-8,0-18,0-30,1-36,1-36,0-31,0-25,1-18,0-12,1-12,-1-13,3-33,1-66,0-75,5-54,1-17,-1 13,-3 35,-1 46,-2 49,-2 43,-1 35,0 26,0 15,-1 13,4 10,6 34,3 42,-2 25,-2 25,-5 32,-4 22,-1 7,-3-8,-4-19,-1-32,2-34,3-37,1-30,1-24,3-14,-1-10,4-9,8-32,1-45,7-51,2-76,-4-34,1-16,2 0,-8 20,-4 35,-4 44,-2 45,-2 40,-2 31,1 24,0 17,1 13,-1 20,-2 22,-5 27,-8 44,-6 52,-7 55,-2 34,1 51,6 35,8 29,-1-11,1-54,2-66,4-67,4-55,2-46,3-32,1-23,0-15,1-25,-4-36,0-41,0-74,-3-43,-3-56,-6-38,-3-11,-5-24,-1 10,1 36,-3 43,4 46,3 50,1 50,1 40,4 32,3 23,4 13,3 8,1 5,2 7,1 57,3 48,1 32,-4 38,-2 27,3-3,0-27,1-36,-1-36,-1-35,0-28,0-25,-1-16,0-11,0-24,2-31,2-29,0-47,2-55,0-29,-1-23,2-7,2 14,3 31,-1 40,-1 41,-4 37,-2 32,1 27,6 29,3 30,6 38,2 64,-8 56,-19 84,-14 27,-10-13,-12-29,-7-45,0-52,7-48,7-42,9-35,8-24,8-16,5-11,4-14,1-33,9-42,7-32,0-47,3-41,1-17,-3 2,-5 13,-4 27,-4 39,-2 43,-3 40,0 32,2 24,4 18,4 15,0 35,-2 47,-2 28,-4 17,-10 5,-6-14,-3-23,1-24,3-28,4-24,4-19,2-16,2-27,4-44,1-50,-2-63,-2-41,1-5,-1 14,-4 29,-2 36,1 38,1 34,1 30,1 22,1 22,6 43,9 38,2 40,-5 61,-5 30,-11 13,-17 1,-12-12,-1-27,1-36,7-38,7-38,8-31,6-26,9-25,8-20,8-29,12-46,10-38,4-16,0-8,1-5,-1 11,-5 30,-7 34,-6 33,-7 27,-4 23,3 27,3 36,11 44,9 56,2 51,-9 60,-12 29,-13-7,-11-24,-9-39,-5-46,-3-48,1-44,4-36,4-25,4-20,8-16,12-33,8-37,2-26,2-20,10-24,0-9,-8-7,-10-3,-2-6,-9-22,-10-10,-7 14,-2 28,1 34,2 34,2 31,3 25,1 20,1 14,7 15,6 24,6 55,12 52,0 38,-12 32,-11 19,-6 3,-8-6,-10-17,-2-32,0-36,2-33,5-27,4-24,3-18,3-15,5-10,8-13,10-17,17-47,13-50,14-70,4-81,-1-44,-9-1,-11 34,-15 54,-11 59,-11 54,-7 47,-4 35,-2 22,-1 17,-2 14,-4 20,-6 31,-7 45,-5 29,-4 13,-2 3,-5-5,-2-12,0-19,4-25,5-27,8-26,7-22,8-15,4-15,-3-26,-9-34,-5-27,1-45,-4-42,-2-17,4 7,5 20,6 30,5 35,3 31,3 29,0 21,1 14,1 9,-2 6,1 20,-9 47,-19 63,-9 50,-9 52,-8 27,-3-11,-2-32,3-42,8-46,10-43,10-34,10-28,6-18,-3-16,-10-14,-12-18,-7-17,-5-26,-2-39,0-28,-2-23,-5-9,2 10,4 26,8 30,8 31,8 29,7 24,2 21,-2 28,-4 27,-6 32,-7 32,-6 40,4 28,6 7,5-15,5-27,6-33,6-32,5-31,1-26,-6-29,-6-29,-9-70,-9-59,-8-38,-5-31,3-18,6 1,3 19,6 34,6 41,9 39,4 32,3 28,3 24,3 16,1 12,1 6,4 12,4 39,6 49,7 34,6 32,1 28,-4 9,-6-17,-7-31,-4-36,-4-33,-2-28,-2-25,0-18,-1-12,2-7,-1-5,-3-21,-3-25,-7-31,-6-30,-4-16,0 1,4 14,6 21,4 23,5 22,2 14,3 15,0 10,2 13,2 20,0 25,1 36,-2 33,3 19,2 8,0-2,-1-12,-2-21,-1-25,-2-28,-2-22,1-18,-2-11,1-9,-3-14,-2-21,1-18,1-18,-2-22,-3-19,-6-7,-4 5,-2 14,0 19,3 21,5 18,4 17,3 14,6 11,12 20,14 32,16 42,3 26,-4 10,-5-1,-7-9,-5-17,-6-18,-8-21,-5-16,-3-18,-2-11,-2-10,0-13,-4-36,-3-33,-6-31,-10-36,-4-19,3 0,6 16,6 24,5 27,4 27,3 22,1 19,1 14,1 13,-2 16,1 16,0 18,-1 21,0 53,0 31,4 14,-1-8,1-18,-1-25,-1-27,0-25,-2-21,0-18,0-13,0-9,0-8,-3-9,-4-15,-4-17,-5-30,-4-35,-4-23,-1-7,1 13,4 18,6 22,6 23,3 19,3 15,2 11,1 10,0 7,0 5,3 12,3 19,4 23,6 50,0 48,-3 30,-4 10,-3-10,-4-24,-1-32,-2-31,0-29,-1-27,0-20,1-14,-1-12,4-13,1-22,-1-22,-3-33,1-39,1-39,-4-31,0-13,2 5,4 16,5 29,0 36,0 39,-3 33,-2 27,-2 20,3 19,2 33,0 26,3 27,-5 52,-2 29,-2 11,-1-9,-1-22,1-28,-1-31,0-28,1-26,0-20,0-13,0-9,-3-22,-1-45,-3-45,-6-41,-4-24,2-9,5 4,5 17,3 23,2 27,1 23,1 22,-1 19,0 16,0 14,-1 10,0 11,-2 22,-2 37,-3 69,-6 49,-7 44,-6 27,-1-4,1-32,1-40,6-41,6-36,5-32,3-26,4-20,1-12,4-16,7-25,7-31,10-38,6-28,9-11,15-6,16-3,3 10,4 16,3 19,-1 15,-3 16,-6 14,-10 15,-12 15,-13 14,-10 10,-9 7,-9 3,-6 5,-4 4,-7 6,-22 12,-22 17,-25 12,-11 2,1-2,11-9,13-9,13-12,13-9,8-9,9-6,9-2,4-3,4 0,5-9,10-15,10-10,8-10,18-8,14-10,14-5,12 2,2 8,-2 7,-8 9,-9 10,-11 10,-13 9,-12 7,-12 4,-11 4,-7 0,-8 1,-13 3,-18 6,-22 8,-26 3,-19-2,-20-1,-7-2,2-3,15-1,19 0,22-2,22-3,20-2,13-6,16-6,19-13,26-19,29-14,15-5,8 2,4 4,3 2,0 3,-6 4,-11 3,-15 6,-15 4,-14 5,-12 7,-12 5,-9 6,-11 6,-13 12,-27 16,-42 15,-36 6,-20 1,-5-2,14-7,21-10,27-10,23-9,19-7,12-3,10-3,9-1,4 0,3 0,10-2,21-7,29-4,22-2,19-5,18-4,20-4,10 3,-3 7,-8 6,-14 6,-18 1,-25 1,-24 3,-18 1,-16 1,-12 1,-11 0,-15 1,-29 2,-30 10,-21 9,-12 9,-8 9,-7 2,7-2,10-4,14-7,14-8,13-6,18-7,13-5,10-2,8-2,6 0,6-1,1 1,8 0,12-3,17-3,23-7,40-10,33-3,14-1,1 5,-10 3,-14 6,-13 4,-10 4,-10 7,-15 5,-11 5,-11 4,-11 2,-10 1,-10-3,-9-3,-13-1,-18 0,-23 4,-38 9,-59 1,-44 1,-17 2,3-3,18-6,25-7,29-4,29-5,26-2,21-1,16-2,13 1,11 0,5 1,8-1,10-2,16-10,13-12,12-10,11-11,12-10,7-4,1 3,-9 4,-11 9,-11 8,-13 12,-10 8,-8 8,-5 5,-3 3,-2 1,0 1,4 3,3 6,5 5,3 5,0 5,-2 5,-3 1,-4 3,-4 4,-2 9,-2 12,1 17,-2 12,-3 10,-7 2,-5-4,-7-10,-3-11,-3-12,1-14,3-13,4-12,4-11,1-10,2-15,-2-18,0-15,0-13,4-10,7-10,8-3,5 4,2 4,-1 10,-4 12,-1 12,-2 9,1 7,0 7,0 5,0 6,7 8,8 14,1 20,2 34,-2 28,-4 12,-3 5,-3-3,-6-12,-5-17,-5-18,-2-16,-4-15,0-13,-1-11,0-10,0-14,0-20,4-23,6-25,3-16,-4-14,-7-8,-3-2,-2 8,1 14,0 17,1 20,1 18,0 15,0 13,4 18,4 20,-2 27,-8 32,-6 25,-5 27,-3 21,-4 1,-2-17,1-26,0-26,4-26,6-22,1-21,0-20,-1-18,-2-26,-1-59,2-47,3-28,6-11,1-19,1 6,1 22,0 34,1 36,0 35,-3 32,-7 48,-13 59,-18 52,-28 47,-18 35,-5 11,-3 12,7-8,12-28,16-36,16-38,11-33,9-28,6-18,5-15,3-9,-4-10,-4-9,-3-11,-4-23,-6-33,-7-41,-2-24,1-1,6 14,5 24,4 28,6 24,7 22,4 16,2 15,-6 22,-12 35,-11 31,-8 41,-7 21,3 5,3-13,5-20,8-25,4-25,8-25,6-20,2-22,1-30,1-28,-1-24,-1-29,-6-26,-3-10,2 5,4 17,4 21,4 21,2 23,2 16,2 17,-1 12,1 9,0 4,-1 9,1 14,2 21,-2 27,-4 28,-5 33,0 8,0-14,2-18,2-26,2-23,1-22,0-17,1-16,1-13,2-12,5-13,2-17,4-32,-1-37,-2-21,-4-3,-3 15,-1 24,-3 26,0 24,0 18,-1 16,1 10,2 21,2 25,-1 24,0 18,0 10,-5-1,-4-6,-5-8,1-10,1-13,2-11,2-10,3-9,1-9,1-4,0-5,-3-5,-6-11,-5-17,-6-18,-6-19,-3-9,-1 0,2 7,6 10,6 12,7 12,4 9,3 9,2 8,2 6,-1 3,0 3,0 1,-3 3,-5 6,-3 17,-1 29,2 27,6 16,5 6,4-6,2-14,1-19,-1-21,-3-18,-1-13,1-11,3-7,2-10,4-12,1-13,-1-15,-6-19,-5-21,-5-19,-6-10,-4-3,-3 11,0 20,4 19,4 19,2 20,2 16,2 14,4 16,5 23,3 19,6 17,3 13,5 9,0 2,-4-5,-6-11,-4-17,-6-18,-2-12,-2-13,-2-9,0-5,0-3,0-3,0 1,1-4,0-14,-3-20,-7-20,-8-12,-3-2,-2 5,1 11,4 16,4 12,6 12,3 7,3 7,2 4,1 1,0 5,3 9,6 23,8 29,4 26,1 22,-1 14,0 0,-2-12,-4-27,-4-29,-2-23,0-26,2-20,2-15,4-12,8-15,14-28,4-23,0-16,-2-16,2-12,-2 4,-5 18,-5 22,-5 27,-5 26,-3 20,-1 22,1 20,5 28,2 28,2 50,-6 31,-8 13,-7-4,-5-13,-3-24,0-26,-1-30,0-23,1-17,-1-12,2-9,0-8,2-8,8-18,5-27,2-32,2-29,4-27,-3-10,-4 7,-6 18,-3 23,-4 26,-2 24,-1 21,-1 16,0 11,0 7,1 7,-1 19,1 23,0 16,0 20,-6 16,-5 6,-3-10,-3-12,2-14,3-17,5-18,2-14,3-11,1-14,-2-24,-3-31,-1-29,1-18,1-2,2 4,1 12,1 15,1 17,0 16,0 12,0 12,1 9,-1 6,0 6,0 10,0 14,0 14,0 10,0 7,0 7,-3 1,-4-2,-3-5,-4-7,-2-6,-1-9,-1-8,0-11,3-8,1-5,0-3,-1-8,-9-24,-10-20,-5-12,-2-3,4 6,7 8,7 9,3 10,3 7,4 5,4 3,4 5,3 1,1 3,1 3,1 3,0 1,0 2,-1 0,4 0,6 1,7-4,20-3,17-2,8-1,4-3,-2 1,-5 2,-10 3,-11 2,-8 2,-6 1,-8 1,-3 4,-4 0,-4 0,-2 0</inkml:trace>
  <inkml:trace contextRef="#ctx0" brushRef="#br3" timeOffset="320355">3985 794,'0'0,"0"0,0-3,3-4,3-4,2-2,-1 0,-2 2,2 1,2-1,-1 1,-1 2,-2 3</inkml:trace>
  <inkml:trace contextRef="#ctx0" brushRef="#br3" timeOffset="320542">4124 829,'0'0,"0"0,0 0</inkml:trace>
  <inkml:trace contextRef="#ctx0" brushRef="#br3" timeOffset="323298">3533 412,'0'0,"0"0,0 0,0 0,0 0,3 0,9-6,16-8,14-4,12 0,11 1,19-3,21-7,11-4,0-1,-4 6,-7 7,-15 7,-14 5,-15 4,-10 3,-13 0,-8 2,-7-1,-8 0,-5 0,-6 0,-2-1,-6 0,-7 0,-14 6,-17 8,-14 7,-6 3,2 1,8-1,10-5,9-6,7-4,8-5,7-2,6-2,3-1,3 0,3-2,10-5,12-6,13-4,12-2,18-4,14-2,12-4,4 0,-5 3,-14 2,-11 7,-12 5,-11 5,-12 4,-8 3,-9 1,-7 2,-6 2,-8 6,-17 12,-12 7,-22 1,-38 9,-34 8,-17 5,7 1,18-7,23-5,20-3,13-6,12-4,8-6,9-2,7-2,8-4,7-4,6-4,4-4,14-4,35-14,42-7,20-3,15-8,14-14,1-7,-15-1,-21 4,-24 8,-22 7,-20 12,-16 9,-13 7,-7 9,-9 12,-10 11,-5 1,-7-3,-16-6,-18-5,-19-1,-13 1,-3 1,5-1,9-2,13-3,13-1,13-2,15-2,10 0,5 0,2-1,-2 4,-1 3,-4 4,-2 4,1 2,1 1,1 1,1 0,1 3,0 4,1 4,2 2,5-1,4 1,2 4,6 10,4 22,6 13,2 6,0-6,-1-8,2-10,-3-9,0-12,-1-9,-4-7,1-5,-2-6,-1-6,-2-3,-1-3,-2-2,1-1,-2-3,4-4,4-10,3-16,0-11,-1-13,-5-8,-4-6,-1 2,-1 0,0 4,0 4,1 0,0 2,1 3,0 4,0 9,0 9,0 8,0 7,-3-4,-1-3,-3 28,0 15,2 7,0 4,-1 5,-2 6,-4 6,-1 4,-3 2,2 9,3 5,4 7,3 5,-1 3,-3-1,-2-1,0-6,-1-5,-2-9,-2-10,3-11,2-11,3-10,3-8,3-4,0-4,1-1,-2-9,-7-20,-9-24,-2-10,-6-3,-3 1,-3-1,1-2,1-5,-2-1,2 6,4 9,2 12,6 12,6 12,5 9,1 12,1 8,1 8,2 4,1-1,1 0,0 4,0 7,4 8,3 13,4 14,2 14,3 5,2 5,0-3,0-7,-3-11,-4-12,-4-13,-3-10,-2-6,-2-8,0-6,-1-5,0-3,0-10,1-19,0-25,0-19,2-5,5-8,7-10,7-13,5-8,5 1,0 4,-3 10,-3 13,-2 16,-3 14,-1 13,-5 13,-3 8,-5 5,-3 3,-2 4,-1 4,-1 4,0 5,3 11,4 16,2 18,-5 16,-4 8,-4 3,-2-7,-1-7,0-9,3-12,2-10,1-7,1-3,1-6,0-4,1-4,-1-3,0 0,0-2,0 0,0 0,0 0,4-2,0-8,2-3,4-7,0-2,-2 1,-2 2,-2 6,-2 5,-2 4,1 3,-2 2,1 0,0 1,-1 0,1 0,0 0,0-1,-3 0,-10 3,-23 7,-24 7,-7 2,-1-4,5-3,10-4,14-4,14-2,17-4,25-12,21-5,22-9,39-37,29-21,20-1,12 9,1 10,-11 13,-20 11,-22 11,-25 11,-22 9,-20 7,-13 4,-11 3,-9 1,-12 6,-8 8,-8-2,-12 5,-1 0,-21 17,-23 20,-6 10,1 0,9-7,12-9,12-10,12-13,12-10,11-9,13-7,24 6,21 12,24-39,2-16,-1-19,-10-1,-11 3,-12 5,-11 8,-11 7,-7 10,-1 41,-9 35,-6 18,-23-1,-28-6,-24-8,-8-10,0-11,9-11,10-9,12-8,12-4,13-4,9-1,9 0,7 0,6 1,4 0,2 0,1 1,0-1,-1 1,0 1</inkml:trace>
  <inkml:trace contextRef="#ctx0" brushRef="#br3" timeOffset="323595">5012 28,'7'0,"18"0,19 7,2 3,-7-1,-10-1</inkml:trace>
  <inkml:trace contextRef="#ctx0" brushRef="#br3" timeOffset="324158">4977 706,'0'0,"-3"3,-15 4,-27 7,-34 12,-24 15,-7 5,6 1,16-4,22-7,22-9,19-10,17-13,18-10,35-14,32-11,39-16,45-15,24-2,-8 6,-22 20,-28 9,-30 17,-29 12,-23 7,-15 2,-14-1,-9-1,-9 0,-19 6,-23 4,-31 9,-24 14,-15 17,-18 23,-8 18,6 7,19-5,24-14,24-18,24-18,19-18,19-13,23-17,25-20,45-43,30-26,37-18,10-6,-6 0,-14 5,-21 14,-26 17,-25 18,-26 19,-21 16,-15 12,-15 13,-25 15,-54 46,-37 33,-13 12,-5 2,-5 2,4-5,11-13,18-16,25-19,23-16,24-16,17-13,21-21,23-17,43-45,33-24,18-12,19-6,1 4,-14 20,-22 24,-20 12,-22 13,-23 14,-16 10</inkml:trace>
  <inkml:trace contextRef="#ctx0" brushRef="#br3" timeOffset="324658">5690 829,'-3'-3,"-13"-1,-21 0,-25 1,-23 4,-21 8,-6 4,3 4,8 2,14 1,17-1,18-3,15-4,11-5,7-2,6-4,9-4,11-7,13-14,3-3,39-33,33-26,15-11,-6 6,-14 15,-16 17,-19 16,-15 15,-14 13,-12 8,-20 18,-24 24,-24 22,-21 9,-19 3,-13 1,-10 7,-3 7,8 3,20-6,22-14,23-17,23-18,18-17,19-20,28-18,22-11,24-9,26-12,27-11,2 9,-15 16,-23 16,-23 6,-23 6,-17 6,-14 3,-8 3,-7 2,-6 0,-4-3,-2-1,-4 0,-11 4,-11 4,-10 4,-5 1,2-1,4-2,8-3,9-2,7-4,12-10,14-13,11-10,7-9,0-5,-2 0,-3-1,-4 2,-3 3,-5 4,-5 5,-4 4,-4 3,-2 8,-2 6,0 7</inkml:trace>
  <inkml:trace contextRef="#ctx0" brushRef="#br3" timeOffset="325075">4977 464,'0'0,"0"0,0 0,0 0</inkml:trace>
  <inkml:trace contextRef="#ctx0" brushRef="#br3" timeOffset="325388">5568 307,'0'0,"2"0,5 0,16-6,27-14,26-12,24-7,3 1,-9 6,-15 9,-18 8,-14 10,-11 9,-10 6,-5 8,-7 9,-14 15,-17 15,-13 7,-6 2,-2-6,0-6,0-9,1-10,0-11,1-9,4-7,1-5,6-4,4 0,3-1,1 0,1 0,0-2,0-3,0-4,-4-3,2 1,4 3,4 3</inkml:trace>
  <inkml:trace contextRef="#ctx0" brushRef="#br3" timeOffset="326223">5534 393,'0'0,"2"0,5 0,1 0,5-2,17-14,26-13,17-9,8-3,0 4,-6 5,-12 4,-15 8,-11 7,-13 6,-10 3,-8 4,-13 6,-24 22,-18 13,-7 9,-5 9,-8 5,-6 4,3-4,5-6,9-11,10-10,11-12,11-9,11-8,8-6,7-2,7-2,6 0,6-3,6-3,10-7,8-3,7-2,-1-1,-5 4,-7 4,-7 5,-8 4,-9 2,-5 2,-6 3,-1 8,-6 7,-6 7,-11 3,-7-2,-3-2,2-1,4-2,5-3,6-2,7-6,15-4,22-2,21-6,22-8,14-8,2-4,-6 1,-11 2,-15 4,-13 4,-14 5,-13 2,-8 3,-6 1,-3 1,-2 0,0-3,4-5,1-3,1 0,2 1,3 0,1 1,2 2,-2 2,-1 1,-3 2,-2 1,-2 0,0 0,-1 1,-1-1,1 0,-1 1,4-1,1-3,-1-4,3-4,3-23,0-7,-1 5,-3 7</inkml:trace>
  <inkml:trace contextRef="#ctx0" brushRef="#br3" timeOffset="333476">4107 1595,'0'0,"0"-3,3-4,7-10,11-16,13-21,7-13,2 0,-3 4,-8 10,-10 12,-8 12,-7 12,-8 8,-6 5,-5 5,0 0,1 2,3-1,3 0,2-1,2 0,0 0,2-1,-1 0,1 0,-4 0,0 0,-4 0,-2-1,-4 4,-2 10,4 18,7 32,5 33,4 26,5 23,12 7,6 9,-2 23,2 24,2 4,-10 0,-9 1,-5-1,0-19,2-33,0-35,-2-33,-2-28,-1-24,-2-14,0-12,-1-9,-4-14,0-34,-12-61,-6-57,-2-52,-6-36,2-29,6-7,-2 8,0 21,1 27,1 29,2 31,4 38,5 36,4 30,4 27,2 20,1 15,-2 15,-8 29,-3 37,-4 49,-10 51,-1 33,2 14,1 1,4-15,1-25,1-35,5-34,3-32,5-27,3-21,1-13,2-8,1-6,0-6,0-3,2-7,5-27,0-28,2-34,2-62,-4-38,-3-11,0 8,3 22,-1 34,-1 33,-1 34,-3 26,0 18,-2 12,1 6,-2 5,1 4,0 3,0 1,-1 1,1 0,0 1,0 4,0 14,3 31,1 35,-3 24,-2 23,2 13,2-1,-1-7,0-13,-1-18,0-19,0-18,-1-18,0-16,0-12,0-15,-3-20,-7-17,-5-16,-5-32,-3-46,0-31,-2-16,0-24,1-17,6 2,4 24,6 35,4 38,2 32,2 26,1 20,0 12,0 6,0 7,-1 3,1 4,-1 2,0 0,0 0,0 1,0-2,0 1,0-1,0 1,0-1,0 2,-3 5,-4 10,-4 10,-2 7,-3 7,2 5,3 0,3-1,4-3,2-2,1-2,1-5,4-5,3-1,5 1,2 1,2-1,1 0,-2 2,-3-2,-5-2,-3-3,-2-2,-1-5,-1-5,-1-4,0-4,0-2,1-1,-1-1,1 0,0 0,0 0,0 1,0 0,0-1,0 1,0 0,0 0,0 0,0 0,0 0,0 1,0-1,0 0,0 0,0 0,0 0,0 0,0 0,0 0,0 0,0 0,0 2,3 5,4 7,4 12,2 17,0 13,-3 9,-2 2,-4-1,-2-3,-1-4,2 4,1 2,-1 5,0 15,-2 9,0 2,-3-4,-2-8,0-11,1-8,1-3,0 2,1 5,-2 15,-1 14,1 4,-1-5,3-11,-1-11,2-10,3-6,3-2,5 4,3 7,-1 9,-5 16,-5 9,-2 0,-2-4,0-2,-1-1,1 1,0 0,1-2,0-2,-1-6,1-1,3-4,4-1,1 0,-1 6,-2 4,-2 3,-1 0,-3-4,-3-9,-3-8,0-8,1-6,1 0,2 0,1 6,1 8,1 4,-3 0,0-2,-1-4,2-6,0-7,0-10,2-11,0-9,0-5,0-4,0-4,0-6,0-3,0-3,0-2,0 0,0-1,0 0,0 0,0 0,-3-8,-4-18,0-21,0-16,-1-13,1-22,1-28,2-22,1-5,2 8,1 12,2 1,3-8,-1-6,-1 2,0 4,1-3,4-25,0-10,-2 8,2 15,3 19,1 24,3 23,1 17,-2 12,-4 11,-2 8,-4 6,-2 4,-2 7,0 3,-1 3,1 5,-1 4,1 4,-1 4,1 1,0 4,0 17,3 28,4 24,4 14,-1 8,2 11,2 14,0 17,0 9,-2 1,2 4,-2 31,-4 19,-2 3,-3-9,-1-6,-2-13,0-20,-1-20,1-23,-4-20,-3-17,-4-13,-3-8,-2-1,2 2,3 3,4 5,2-1,3-7,1-11,1-9,1-11,0-9,-1-8,1-4,-1-6,0-15,-3-24,-3-35,1-37,5-41,5-49,5-38,16-58,3-28,0 9,0 30,5 37,-4 43,-6 40,-9 40,-5 32,-5 31,-4 20,-1 14,-2 14,1 10,0 11,-6 18,-8 25,-7 47,-5 52,-2 37,2 31,5 21,3 13,-1 2,1-14,2-27,5-30,7-29,5-24,2-19,-2-12,-5-11,-3-7,-1-8,1-7,2-4,2-10,2-9,1-11,0-11,2-7,-1-18,3-36,10-56,21-69,10-79,10-55,0-25,-1-13,1 1,-6 30,-13 40,-16 46,-11 46,-7 45,-4 36,-1 32,0 28,0 19,2 13,0 11,2 14,-7 26,-6 39,0 46,-8 52,-4 48,-9 61,-6 23,-4 3,2-18,9-29,6-35,6-39,2-38,3-31,3-23,4-13,3-15,4-16,1-13,1-11,1-12,-1-10,1-7,3-17,0-42,6-72,10-118,10-103,1-68,6-34,-6-6,-2 20,-3 28,-9 48,-11 60,-6 63,-2 62,-2 53,0 42,1 34,0 26,2 14,0 15,-2 31,-4 36,-1 39,-4 50,-4 38,-4 37,0 36,1 10,1-9,1-17,5-21,6-21,3-28,0-17,-1-12,2-13,0-3,1 1,-3-8,0-13,1-20,-1-24,2-27,1-24,1-19,-1-34,7-57,14-104,10-91,14-53,-1-21,-4 6,3 18,-3 35,-7 39,-13 36,-7 29,-2 26,1 28,-3 26,-2 29,-2 26,-2 21,-1 28,2 33,-5 66,4 64,-8 56,-9 43,-10 55,-4 28,2 0,2-14,-3-37,4-51,6-49,7-43,7-33,8-21,6-16,4-13,0-12,1-13,-3-14,-3-9,0-5,-2-6,-2-9,-2-27,5-50,0-77,6-101,14-99,1-50,3-23,-4 22,-9 42,-5 45,-2 55,0 56,-2 54,-3 48,-2 38,-3 30,2 30,4 32,5 34,4 72,2 52,-2 51,-5 51,-6 9,-10 2,-6 3,0-24,2-50,2-52,1-47,3-43,1-30,1-20,0-12,0-2,0-2,1 0,-1-2,0 0,1 1,-1-4,0-3,0-3,0-4,0-13,2-44,2-39,0-48,-1-57,-1-21,-1 9,0 32,0 36,-1 38,0 32,-1 26,1 21,0 18,0 45,0 48,-3 70,-1 49,-9 28,-13 26,-7 3,-5-2,-8-11,-6-28,4-37,6-41,8-38,9-34,10-30,4-24,1-37,-2-40,6-37,9-50,4-38,3-29,7-37,6-38,11-9,2 11,-4 11,-2 1,-1 20,-1 31,-6 33,-4 27,-2 24,0 25,-4 22,-3 25,-4 20,-2 18,-2 16,-1 8,0 9,2 10,4 9,2 12,-5 39,-5 42,-2 23,-1 0,1-10,-2-14,-4-17,-2-20,1-20,2-19,3-17,-1-17,-2-39,6-44,-5-55,-1-61,1-42,-4-31,2-20,2 3,-6 24,-2 38,-2 49,2 50,4 47,4 36,1 34,-2 45,3 57,-5 69,-7 51,-10 50,-8 32,-8 27,-8 17,3-23,2-41,8-53,6-56,7-51,7-42,7-30,6-21,3-14,3-9,1-16,1-23,2-33,7-71,7-59,4-64,1-49,2-27,1 12,-2 44,-2 59,-5 62,-4 58,-6 48,-3 33,0 28,9 29,5 41,-1 28,0 25,-3 38,-10 37,-9 31,-6 19,-4-2,0-19,3-31,4-40,2-39,3-33,2-29,1-21,0-18,1-10,0-8,11-16,10-23,4-35,7-45,3-40,-4-36,0-36,3-5,-7 13,-7 30,-7 39,-6 39,-4 36,-4 31,0 24,-2 16,0 15,-2 23,0 38,-16 55,-9 44,-2 27,0 20,0 9,-1-10,5-27,7-24,11-17,6-5,0-5,-2-3,1-10,0-12,1-15,1-15,1-16,0-15,1-17,0-14,0-9,0-8,1-6,-1-21,-3-29,-4-30,-1-23,-2-27,1-32,2-20,2-20,2-28,1-16,5-48,0-18,2 25,1 40,3 51,1 51,-2 45,-3 37,-1 27,-2 17,-1 13,-1 8,-1 4,1 2,-1 0,1 0,0-1,0-1,0-1,2 5,11 20,6 37,5 56,8 52,-5 39,-7 18,2 12,-2-5,-12-10,-11-19,-10-31,-2-35,2-33,3-29,3-25,3-18,1-15,3-11,0-7,0-7,10-11,11-12,8-13,12-39,6-51,9-50,2-55,-8-20,-9-8,-10-21,-9 2,-9 19,-6 23,-5 22,-2 29,-4 27,-5 34,-1 32,2 27,2 22,2 17,1 10,3 6,-1 3,-2 3,0 3,-6 6,-11 20,-1 22,-6 42,-8 51,6 45,-2 32,-7 13,-3-8,2-21,8-25,10-30,8-33,6-29,4-26,3-18,1-15,1-11,0-7,-1-4,-3-4,-1-11,-3-46,-7-51,5-57,-2-49,-2-20,0 5,6 15,7 24,3 31,0 32,1 29,-4 24,-6 19,-1 14,0 13,1 8,2 9,0 8,2 5,1 9,-3 18,-4 21,0 47,-3 55,-2 23,1 7,6 4,2 2,0 1,-3-10,0-11,-2 2,0 7,2 15,-2 14,-2 6,1-6,4-12,4-25,2-27,0-31,1-28,-1-23,0-19,0-12,-1-6,0-7,0-5,0-3,0-2,0-2,0 1</inkml:trace>
  <inkml:trace contextRef="#ctx0" brushRef="#br3" timeOffset="348199">5881 586,'0'0,"0"0,0 0,0 0,0 0,0 0,0 0,0 0,0 0,0 0,0 0,0 0,0 0,0 0,0 0,0 0,0 0,0 0,0 0,0 0,0 0,0 0,0 0,0 0,0 2,0 5,0 7,0 7,0 14,-6 16,-5 18,-3 17,0 39,-3 39,-2 19,3 7,4 7,0 6,1-11,-2-15,-5-16,-4-16,-5-16,2-8,6 12,5 9,3 8,0-1,2-3,5 10,4 11,-2 3,0-2,1-11,0 5,-1 6,-1-4,-4-12,-4-17,0-20,3-6,1 11,0 12,-2 7,0-5,-1-5,-2 3,2 2,2-7,2-16,2-18,2-19,2-19,0-16,0-12,1-10,-1-8,1-6,-1-6,0-8,0-12,0-8,3-7,4-14,7-24,3-27,3-17,-3-15,-1-11,3-4,-2-4,-1 4,-1-8,1-15,1-6,-1 5,7 2,5-5,-2-6,-3 6,-2 14,2 18,1 15,2 13,-3 10,-4 10,-5 6,-6 3,-3 3,-1-2,3-5,3 5,3 6,1 7,3 7,0 10,-2 8,-4 10,-4 8,-2 6,-4 5,0 3,-1 2,-1-1,0 0,0 0,1 0,-1-1,1 3,0 1,0-1,0 2,0 4,0 2,0 4,0 0,0 2,0 0,0 1,0-1,0 1,0-1,0 0,3 4,1 2,0 2,-1 5,-1 9,0 15,-2 17,4 14,2 9,5 5,2 2,0 2,-3 4,-5 8,-5 10,-2 8,3 2,1-7,0-9,0-8,-1-6,-3-1,-4 4,-2 3,2 1,3-1,6-5,3-12,0-6,-1-4,-2-2,-1 4,0 9,-2 11,0 4,3-2,4-4,1-8,-2-12,-1-8,-2-6,-1-2,-1-2,0 4,-1 6,-1 6,1 7,0 2,-1-2,1-1,0-5,0-4,0-6,0-5,0 1,0 7,0 8,0 8,0 2,0-3,0-5,0-5,0-5,0-6,0-7,0-5,0 0,0-2,0-1,0-2,0 0,0-1,0-3,0-4,0-5,0-1,0-7,0-4,0-5,0-3,0-2,0-1,0-2,0 2,0-2,0 2,0-1,0-5,-9-17,-11-21,-6-26,1-17,3-21,-1-16,-3-10,-3-3,4 6,6 9,9-5,1-11,-2-5,-1 1,1 4,5-2,1-12,-2-3,-2 3,0 9,1 10,3-3,-1-2,-3 4,-3 17,-1 19,0 17,3 15,4 10,2 11,1 6,3 8,0 5,0 4,1 7,-1 4,1 6,-1 3,0 1,0 2,0 0,3 6,7 14,2 26,-2 27,1 18,5 17,5 14,2 6,-6 9,-6 4,-1 1,3 6,-1 5,-11 11,-9 14,-2 2,-1 0,0-9,-2-18,-1-18,-2-25,2-22,4-20,3-16,3-8,2-6,1-1,5 3,3 8,4 9,4 2,-2-2,-3-9,-2-9,-4-12,-1-10,-2-9,-1-5,-1-13,1-16,2-22,7-27,0-30,-6-33,3-25,4-28,-3-33,6-24,4 0,-1 16,-7 24,-7 20,-1 18,5 17,5 17,0 14,-2 12,-5 10,-3 7,-3 10,1 11,-1 14,0 13,1 12,0 12,1 8,0 7,0 4,3 5,4 8,3 8,4 12,2 21,1 29,1 27,0 9,-3 3,-4 10,-3 22,-4 19,-2 11,-8-5,-8-1,-6-6,-1-9,3-14,1-9,-3-9,-3-10,-4-11,-1-8,6-7,5-11,6-10,5-12,4-14,1-11,2-12,0-10,0-7,0-6,0-1,-1-3,1-2,-4-4,-1-9,0-14,-2-21,-3-29,-6-24,0-21,2-30,-2-29,3-25,11-10,2-1,-2 15,-4 26,0 25,-1 22,5 19,5 5,2 3,-3 6,-6 8,-3 11,-3 9,1 13,2 13,2 12,2 8,1 6,0 4,1 2,0 3,1 4,-1 3,0 3,0 1,1 1,-1 1,3 6,3 16,2 22,-1 19,4 30,3 35,0 26,-6 9,-5-2,4 4,3 0,-2-1,-4-6,-1-5,-2-9,7 1,4 5,-5-2,-5-3,-4-6,2-12,4-15,4-19,0-16,0-18,-2-17,-2-15,-2-13,-1-9,-1-5,0-3,0-1,-1-3,1-9,3-15,3-16,2-24,2-51,5-46,0-33,0-29,4-16,2 12,-6 18,-6 4,-1 6,1 14,-1 15,-8 9,-7-9,-1-1,2 8,0 16,-2 19,-3 23,-2 22,-2 23,-2 16,0 15,-1 10,3 5,4 8,4 4,3 5,2 5,-1 15,-4 27,3 36,2 38,-4 39,-2 38,-2 38,-2 16,-3-5,2-17,3-7,-3-7,-1-14,0-13,4-1,-1 1,0-1,1-3,6-15,6-20,5-27,3-28,-2-26,-1-22,-3-18,-1-13,-1-10,-2-7,0-7,0-7,3-12,0-19,-2-34,-9-26,-4-27,-7-44,-3-36,-7-31,2-48,-4-38,4-4,6 16,7 22,3 31,3 33,6 23,3 13,2 4,0 8,3-4,2 5,2 18,-3 25,-1 30,-3 33,-1 26,-1 22,-1 18,0 10,0 8,-4 20,-3 43,-10 61,-10 35,-25 43,-16 37,-16 36,-8 16,-8-2,3-12,11-33,14-34,18-44,16-40,16-39,11-33,8-26,3-19,3-11,1-8,-1-14,2-26,16-90,18-83,15-68,9-54,10-16,1 6,-4 14,-7 36,-12 51,-11 58,-13 54,-10 48,-9 38,-6 28,-2 19,-2 24,-1 28,1 22,-9 45,-5 59,-8 41,-16 41,-18 65,-6 29,6 6,9-23,10-44,9-53,7-54,7-53,6-42,5-32,3-23,3-16,0-12,3-5,10-14,8-38,22-65,20-102,12-68,14-75,5-40,-4-2,7-9,-8 31,-17 57,-17 66,-12 60,-11 52,-8 43,-6 33,-5 26,-5 22,-5 14,0 15,6 22,-2 36,-6 46,0 43,-8 40,-11 18,-7-7,-3-22,4-25,5-26,5-30,6-25,3-23,4-16,0-15,1-11,0-6,0-4,3-11,3-39,4-54,3-109,14-90,8-30,-3 16,-6 38,-7 43,-9 49,-4 49,-5 39,-2 30,-1 24,-1 17,1 14,-1 9,-1 5,-2 10,1 17,-8 40,-5 47,-2 58,-5 44,0 30,-8 45,-8 7,-3-16,1-33,0-43,2-45,8-41,7-35,6-28,8-21,5-14,4-9,2-8,4-20,1-29,0-50,6-49,11-63,6-40,1-8,-2 22,-1 35,-7 43,-6 42,-5 37,-4 28,-2 20,-2 14,-1 10,0 5,-1 3,2 1,-1 8,-5 49,-14 71,-6 53,-2 43,-2 24,-2-7,2-34,3-42,5-40,8-36,5-32,5-22,2-20,3-11,0-9,3-12,4-29,1-33,4-48,3-52,5-54,2-28,12-20,8 1,0 27,-3 40,-10 48,-10 41,-7 35,-7 29,-4 21,-3 14,0 9,-1 7,0 4,4 6,1 9,-3 18,-4 21,-2 19,7 24,-1 36,-2 23,-5 8,3 9,4 5,0-5,-1-16,-3-30,0-27,-1-25,2-21,1-22,1-14,0-12,0-21,2-28,5-40,2-50,-1-45,5-28,1-26,-3-8,-5 13,-5 31,0 42,-2 42,0 36,0 29,1 22,0 15,1 10,-1 13,-8 26,-11 38,-18 39,-11 26,-9 51,-6 35,1 1,9-26,11-38,9-39,11-38,9-30,7-23,4-14,4-11,1-6,0-6,0 0,-1-19,3-35,4-29,6-41,6-50,4-27,3 0,0 17,1 22,-4 27,-3 29,-2 25,-5 28,-4 20,-4 14,-3 9,-2 7,-2 5,0 2,3 1,5 5,3 8,3 13,-1 16,-1 12,-4 9,-6 7,-5 4,-6 3,-3-3,-4-6,0-9,1-12,4-11,4-13,4-11,2-7,1-6,4-8,5-16,4-28,5-43,3-30,1-9,0 10,0 16,-2 20,-3 19,-2 18,-3 15,-3 9,-4 9,1 8,3 5,3 3,1 1,4 1,-3 0,1 0,0 2,0 4,2 2,4 7,1 6,0 5,-1 0,-3 5,-8 6,-8 7,-11 8,-9 4,-7 1,-2-4,0-5,2-5,3-11,3-7,0-7,2-2,4-2,4-1,4-2,2-2,3 2,1 1,1 6,3 13,0 12,0 10,0 5,-2 1,0-2,-1-3,-1-10,0-9,0-8,-1-9,1-8,0-5,0-5,0-3,0-6,0-14,0-16,-3-10,-1-9,0-6,4-18,5-17,1-17,-2-6,-6 2,-3 9,1 15,0 14,4 12,1 8,5 9,0 7,0 8,-1 8,-2 4,-1 5,-2 4,1 6,-1 4,-1 3,1 2,0 0,0 1,0 0,0 0,0 0,-1-1,1 0,1 0,1 3,5 4,4 7,3 9,7 13,7 13,2 6,-6 8,-5 13,-7 9,-5 6,-4-3,-2-9,1-8,1-7,2-10,4-6,0-10,-1-8,-2-6,-3-7,-1-7,-1-4,-1-4,0-2,0-7,2-14,5-19,3-13,4-5,-1 0,-6-4,-10-4,-10-7,-9-6,-7 0,-1-3,5-4,9-6,10 4,7 11,2 13,2 14,-1 13,-1 10,-1 6,0 6,-1 7,-1 4,0 3,0 2,-1 0,1 0,0 0,0 0,0 0,0-1,0 1,0-1,0 0,0 0,0 0,0-1,0 1,0 0,-3 0,-4 0,-10 0,-7 0,-9 0,-14 0,-16 0,-18 6,-17 8,-3 7,5 4,8-1,11 0,13-5,8-5,5-6,-7-3,-8 0,-11 1,-7 4,2 3,3 2,4 1,4-2,10-3,11 0,6 0,-4 1,-10 3,-3 0,3 2,2 0,5-3,5-3,8-4,7-3,5-2,6-1,4-2,7 0,3 1,4-1,2 0,1 1,3 0,6 0,9 0,6-3,8-4,10-7,18-6,17-6,10-2,4 1,2 5,-6 7,-10 5,-8 5,-8 3,-6 2,6-5,16-8,12-7,9-3,-1-2,-11 2,-5 4,-3 3,-1 1,-10-1,-6 4,-12 3,-10 3,-10 3,-7 1,-7 2,-7 1,-4-1,-4 1,-1-1,-4-2,-8-5,-12-3,-12-4,-18 1,-20 3,-24 3,-16 2,-9 0,-5 0,-1 7,1 10,4 7,5 5,12-3,18-4,17-5,16-5,14-3,12-3,7-2,8 1,7-1,4 0,4 0,0 0,2 1,-1 3,4 4,5 1,12-2,12 0,16-3,17 2,10 3,11 0,9-2,3-4,2-5,-2-6,-2-4,-1 0,-5 3,-6 5,0 4,0 2,0-2,1-3,0-6,-6-2,-8-3,-8 2,-8 2,-8 3,-7 4,-8 1,-6 3,-8 0,-7 0,-7 1,-3 0,-3-1,-1 0,-1 0,1 0,0 1,-9 2,-20 3,-32 5,-44 8,-32 11,-18 9,3 3,17 1,18-1,21-2,16-5,8-5,9-5,10-3,4-4,5-3,4-6,7-3,5-3,5-2,4-2,2-2,1-5,1-1,0-1,0-3,-4 2,-1 2,0 3,-2 2,-3 2,-1 2,2 0,2 0,2 0,2 1,4-1,1 1,1-1,2 0,3 0,3 0,2 0,2 0,-2 0,-1 0,-2 3,-3 4,-4 3,-4 10,-7 12,0 14,2 12,6 19,5 10,5 5,3 10,5 34,5 13,2-1,1-11,4-16,4-18,4-10,6-11,0-6,-4-8,-3-10,-6-10,-5-12,-4-9,-4-8,-1-9,-1-4,-4-8,-1-8,-3-12,-2-20,-6-32,-10-40,-2-29,-3-11,-2-4,-1 3,-1 11,6 19,4 23,4 18,2 16,3 12,-1 12,4 8,3 9,4 5,3 7,2 5,1 6,0 2,1 2,2 4,11 13,8 21,6 20,8 17,15 28,4 26,-6 19,-9 13,-5 15,-9 18,-12 4,-7-12,-7-20,-1-22,-2-28,0-27,0-30,2-20,0-15,0-11,0-9,5-9,11-20,23-47,18-67,10-42,1-18,-1-7,-3 8,-9 17,-14 27,-14 30,-11 32,-9 27,-4 26,-3 22,-2 25,3 50,2 55,0 51,0 48,-1 39,-3 26,-1 24,-6 6,-5 14,-3 9,-1-23,0-39,2-51,4-47,4-38,7-30,6-20,5-15,1-16,-1-17,-3-14,-2-13,4-20,6-29,16-42,16-57,10-50,11-38,3-5,-2 22,-8 36,-11 42,-12 38,-8 32,-7 27,-8 20,1 21,2 35,2 33,3 31,1 58,-10 49,-16 62,-13 24,-8-13,0-36,2-47,1-51,3-43,6-38,4-26,3-22,3-13,1-17,3-33,5-40,13-49,11-59,6-35,3-12,0 14,0 31,-9 38,-5 40,-8 37,-7 31,-6 25,-6 20,-4 27,-13 56,-15 49,-29 63,-19 33,-22 52,-15 35,-2 0,14-32,20-52,23-57,22-54,17-45,13-34,8-24,5-14,4-14,7-13,25-50,15-41,9-48,10-32,0-15,1-6,-7 7,-12 24,-12 35,-14 41,-12 39,-7 32,-8 23,-2 22,-5 26,-5 31,-6 41,-3 32,-8 26,-11 21,-7 3,-3-12,7-30,8-33,6-32,5-26,6-23,6-16,5-9,-1-28,-4-35,-3-37,-3-80,1-48,3-13,5 14,2 30,2 38,3 40,0 37,0 31,1 24,0 16,-4 18,-9 45,-9 55,-7 47,-8 35,-9 20,-9 15,-4-7,8-27,9-34,9-35,10-34,8-29,7-22,5-17,2-14,1-7,1-5,0-2,-3-2,-5-6,-4-8,-1-5,3-1,1 0,3 2,1 6,2 6,1 5,0 6,1 14,-1 15,0 16,1 12,-4 12,-1 5,0 4,2 2,-1 4,5-1,4 1,7-2,5-5,2-7,-3-9,-1-11,-3-12,-4-11,-3-10,-3-8,-2-5,-1-2,-1-2,1-1,2-5,4-16,4-16,4-13,1-7,2 2,1 7,0 10,1 11,-1 8,0 8,-1 6,-2 5,-4 2,-5 3,-2-1,-2 0,-2 1,-1-1,0 0,1-1,2 0,4 3,2 1,-2 3,0 2,-3 4,-1 2,-1 2,-1 0,0 1,0-3,0-1,0 0,-1 4,1 7,-6 9,-8 4,-7 5,-6-3,-5-4,-2-6,1-5,3-6,5-7,6-6,3-3,1-3,4 0,3-2,3 1,3 0,1 0,1 1,1-1,2 1,5-3,15-6,18-6,18 1,13 2,9 3,6 7,0 5,-7 4,-4-1,-3-3,9-6,8-2,2 0,-4 1,-8 0,-9 2,-10 1,-12 0,-16 1,-9 0,-9 0,-8 0,-4 1,-3-1,-8 0,-10 0,-15 0,-16 0,-15 0,-14 0,-12-3,-2-4,0-4,0 1,11 1,9 2,9 3,6 2,3 1,6 1,8 0,7 0,7 1,7-1,8 0,5 1,4-4,4-4,6-4,5-2,11-6,22-8,25-6,23 1,11 5,5 7,-1 7,-8 6,-9 7,-8 6,-9 6,-10 3,-11-1,-13-3,-11-3,-9-2,-10-4,-5-1,-5-1,-4 0,-9 2,-17 7,-23 8,-25 7,-19 0,-8-5,-2-5,3-6,10-3,15-3,15-2,11-1,13 0,10 0,6 0,5 1,2 0,4-1,3 1,5 0,1 0,6 0,4 3,10 7,12 5,5 5,7 3,5 0,4-1,5-1,5-1,7-1,7-1,2-4,-2-3,-5-5,-5-2,-9-3,-6-1,-9 0,-12-1,-7 0,-5 0,-1 1,-4 0,-1 0,-1 0,-4-1,-1 2,1-1,-1 0,0 0,-1 0,-2 0,0 0,0 0,-1 0,0 0,-4 0,-12 0,-18 0,-24 0,-24 2,-20 8,-21 5,-12 0,2-4,5-2,11-3,18-4,18 0,13-2,10 0,9-1,6 0,8 1,10 0,6-1,4 1,3 0,5 0,3 0,3 0,1 0,0 0,1 0,0 0,2 0,5 3,9 7,16 8,21 0,16-5,13-8,8-9,3-5,0-5,0-2,-8-3,-7-3,-8 0,-9-1,-11 5,-10 5,-12 4,-11 4,-9 3,-6 2,-3 1,-2 0,0 0,0 0,-3-1,-3 1,-7-1,-8-3,-14-7,-12-10,-8-6,-5-3,0-3,5 1,5 2,10 4,8 6,4 3,2 1,-4 1,-8-1,-7 0,-3-1,-2-1,-2 3,3 1,4 2,7 0,8 0,8-2,10-8,6-15,4-24,10-44,6-32,4-14,6-2,1 18,0 22,-1 21,-4 24,-5 19,-5 16,-4 13,-2 9,-2 7,-1 4,0 5,3 9,-1 25,-8 27,-8 27,-13 27,-14 25,-9 9,-1-10,2-25,7-25,7-24,10-21,10-16,7-11,5-9,3-7,3-5,0-2,2-5,8-7,7-13,9-15,9-18,3-16,2-9,-4-1,-5 5,-5 13,-8 14,-7 13,-6 14,-4 10,-2 9,-2 4,0 3,-1 5,-2 6,-4 8,-3 15,-3 16,1 18,3 14,3 8,2 4,6-6,2-9,4-13,3-11,1-9,0-10,3-8,0-9,2-8,4-6,7-4,5 0,6 0,6 0,3 3,7 3,5 0,4-1,7-5,6-6,8-7,4-6,0-2,-1-2,-1 1,-2 0,-5 1,-6 0,-10 5,-12 3,-12 4,-11 3,-8 3,-9 1,-6 0,-3 1,-4 0,1-1,-1 1,0-1,1 0,0 0,4 0,3 0,5-3,2-3,0-8,1-7,0-8,1-12,1-13,-2-13,-7-18,-10-21,-8-17,-7-5,-11-4,-11 2,-8 10,-2 11,2 20,9 19,8 18,10 15,8 14,6 10,5 8,5 8,2 9,1 11,-2 15,0 14,-2 14,2 7,4 9,5 11,5 9,-2 0,-3 1,-4 1,-3-3,0-3,2-7,3-10,2-9,2-12,-2-13,-2-11,-4-9,-3-6,-2-4,-1-1,-2-5,1 1,-1-4,1-1,-1-4,1-1,0-1,0-1,0 0,0-1,0 1,0-1,0 1,0 0,0 0,0 0,0 0,0 0,0 0,0 3,0 1,0 0,-3 2,-10 2,-20 7,-20 7,-18 1,-12 4,-10 3,-9 5,-9 3,-8-6,3-7,5-9,5-7,16-4,14-4,14-2,11 0,12-1,9 1,10 0,9 0,5 0,5 1,4 0,15 0,15-3,3 0,-6-1,-7 1</inkml:trace>
  <inkml:trace contextRef="#ctx0" brushRef="#br3" timeOffset="354981">9969 6588,'0'0,"0"0,0 0,0 0,0 0,0 0,0 0,-2 0,-2 0,0 0,1 0,1 0,1 0,0 0,0 0,1 0,0 3,1 1,-1 3,0 0,0-1,0-2,0-1,0-1,0-2,0 0,0 0,0 0,0 0,0 0,0-1,0 4,3 1,7 3,8 2,9 7,9 3,5 4,3 2,5-4,4-6,6-8,7-8,8-7,5-2,2 1,-2 1,-1 3,-4 2,-1 1,-2 2,-1-4,-4-2,-6-4,-6-4,-5-1,-5-2,-5 2,-2 4,-2 4,-5 2,0 3,-3 2,-3 0,-2 1,-3 0,-1-1,0 0,-2 1,1-1,0 0,0 0,-3 0,-3 0,-5 0,-2 0,-2 0,-2 0,-1 0,0 0,1 0,-1-3,1-4,-1-4,4-2,1 0,3 3,0 0,2-2,2-1,2-1,3-2,0-1,2-3,-1-2,1 1,0-3,0 1,-1-3,1-2,0 0,-1 0,0-2,-2-5,-2-2,4-1,4-2,2-1,3-2,3-3,-1 3,-2 7,-2 6,-6 6,-5 2,-6 7,-3 2,-3 3,-1 4,-1 0,0-3,0-2,0-2,0-2,1 1,0 1,0-1,0 2,0 3,3 3,4 3,4 2,0-3,0-2,3-4,1-3,1-2,0 1,2 3,-1 4,1 2,0 3,-1 1,-2 1,-4 1,-2 0,-1-1,0 1,-1-1,2 0,1 0,3 0,-1 0,-3 0,-3 0,-2 0,-2 0,-1 0,-1 0,-1 0,1 0,-1 0,1 0,0 0,0 0,-1 0,1 0,0 0,3 0,1 0,3 0,3 0,3 3,2 4,1 4,2 2,-1 6,1 2,0 1,0-1,0-1,0 0,-1-2,1 0,-4 0,-1-1,-2-2,-3-5,-4-4,2-2,1-2,4-2,2-1,2 0,2 1,0-1,1 0,0 1,0 0,0 0,-1 0,1 0,-3 0,-2 0,-2 0,-1 0,-1 0,-3 0,-2 0,-2 0,2 0,3 0,0 0,-1 0,2 0,-1 0,-2 0,2 0,3 0,-1 0,1 0,2 0,2-3,-2-1,0 1,-1-3,-3-4,-1 2,0 0,1 2,2 0,3-3,1 1,2-2,-2-2,0-2,0-1,1-1,0-2,2 1,0-1,0 0,-2 1,-5-1,-3 0,0 1,-2-1,2 1,3-1,2 1,2 0,2-1,1 1,1-3,-4-5,0 0,0 1,1 1,1 3,0 0,1 2,-3 0,-1 1,1 0,-3 0,1 0,0-1,2 1,-2 0,0-1,-2 1,-2 0,-3 2,0 2,0-1,-1 0,-1 2,-1 2,-2 4,4 3,0 1,2-1,1-1,-2 1,0-2,0-1,1-2,1-2,3-3,3-2,5-4,5-5,4-5,2 1,1-2,-2 1,-2 1,-3-2,-5 2,-3 2,-1 3,0-1,1 1,1 2,0-2,0 0,-2 1,0 1,-3 2,-4 0,-2 1,-2 1,-2 0,-1 3,-1 3,1 5,-1 2,0 3,1-3,0 1,0 0,0 1,0 0,0 1,0 1,0 0,0 0,0 0,0 0,0 0,0 0,0 0,0 1,0 1,0 5,0 4,0 3,0 2,0 0,3 2,4 4,3 2,4 5,5 3,5 4,1 3,3 0,0 0,-3-2,-2 0,-2-1,-2 2,-1 7,-1 7,0 13,3 13,1 5,0-3,-1-5,-4-14,-4-10,-4-9,-4-8,0-7,3-5,3-3,3 1,2-1,2 1,0-1,1 2,0 1,-3 0,-1-2,-4 0,-2-2,-3 0,-2 0,-3-1,0-2,0-5,-1-4,0-2,1-2,0-2,0-1,-1 0,1 1,0-1,0 0,0 1,0 0,0-3,1-4,1-3,5-7,7-9,3-8,6-9,4-10,4-9,2-11,-1-12,-4-8,-3-3,-6 2,-6 2,-5 6,-2 2,5-2,3-7,3-6,-3 0,-3 1,-3 6,-3 0,0-4,3-7,5-4,7 0,3 7,-3 10,-4 9,-6 5,-3 5,-1-4,2-7,2-7,3-1,2 2,1 5,-2 8,-3 9,-1 6,2 7,0 5,2 0,2 4,0-1,2 2,-4 3,-3-2,-4-1,-3-4,-2 2,-2 1,0 3,-1 6,0 2,1 1,-1 3,1 4,0 3,-1 2,1 2,0 0,1 1,-1 0,0 4,0 0,0-1,0 0,3-1,3-1,5-1,3 0,2 0,1-1,1 1,-3-1,-1 3,-3 2,-3 2,-3 4,1-1,2-1,2-3,1-1,-3-3,0 0,3-2,2 1,1-1,2 0,1 0,0-2,1-5,0-3,0-3,-1-2,-2-2,-1 3,-4 0,1 1,-3-2,-1 3,-4 3,0 1,-3 1,0 2,0 2,0 2,-1 1,1 0,-1 1,1-2,0-5,0-4,3-6,4-3,4-4,2-4,3-4,1 2,1 1,-3 4,-3 6,-2 6,-2 5,-2 4,-3 2,-1 2,1 3,1 2,0 0,-2-2,3 0,0-2,2-1,0 0,-1 0,-2 2,-1 5,-2 2,0 5,-1 1,0 2,-1 0,1 1,0-1,0 1,0 0,0-1,0 0,0 0,0 0,0-3,0-1,0 1,0-1,0 2,0 1,0 0,0 1,0 0,0 0,0 0,0 0,0 0,0 1,0-1,0 0,0 0,0 0,2 0,2 0,0 0,-1 0,0 0,-2 0,0 0,-1 0,0 0,0 0,0 0,-1 0,1 0,0 0,0 0,0 0,0 0,0 0,0 0,0 0,0 0,0 0,0 0,0 0,0 0,0 0,0 0,0 0,0 0,0 0,0 0,0 0,0 0,0 0,0 0,0 0,0 0,0 0,0 0,0 0,0 0,0 0,0 0,0 0,0 0,0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32:52.798"/>
    </inkml:context>
    <inkml:brush xml:id="br0">
      <inkml:brushProperty name="width" value="0.14" units="cm"/>
      <inkml:brushProperty name="height" value="0.14" units="cm"/>
      <inkml:brushProperty name="ignorePressure" value="1"/>
    </inkml:brush>
  </inkml:definitions>
  <inkml:trace contextRef="#ctx0" brushRef="#br0">246 614,'0'0,"0"0,0 0,0 0,0 0,0 0,0 0,0 0,0 0,0 0,0 0,-3 0,0 0,-4 0,0 0,-2 0,1 0,-2 0,1 0,3 0,-2 0,2 0,1 0,1 0,2 0,-2 0,0 0,0 0,-1 0,-1 0,1 0,2 0,0 0,2 0,1 0,0 0,0 0,-3 0,-1 0,1 0,0 0,1 0,1 0,0 0,0 0,1 0,0 0,1 0,-1 0,0 0,0 0,-3 0,-1 0,0 0,2 0,-1 0,2 0,0 0,1 0,0 3,0 1,0 3,1 3,-1 2,0 3,0 5,0 7,0 8,0 5,0 3,0 4,0 3,-3 1,-1-1,0-4,-2-4,-3-2,-3-6,-2-6,1-4,2-6,4-4,3-1,2 1,1 3,1 5,1 4,2 8,5 6,3 5,3 4,-1 2,-3-1,-2-3,-4-1,-2-3,-1-2,-1 1,-1 1,1 0,-1-4,1 0,0-1,-1-1,1 2,0 3,3 4,4 3,1 1,2 5,-1 5,-2-3,-5 2,-6-1,-5-2,-1 0,1-2,3-1,4 3,6 0,5 5,4 8,1 1,-4-3,-2-4,-3-4,-3-3,-3-2,-3-1,0-1,0 2,4 13,5 10,5 7,3 0,0-4,-3-8,-3-7,-2-5,-2-5,-2 1,2 5,0 14,3 11,1 3,-2-2,-1-7,-1-5,1-6,4-4,3-3,2-1,0 4,0 15,-2 9,-3 0,-3-5,-2-6,-2-6,-1-8,0-2,3 0,0 1,0 5,0 9,-1 8,-1 5,0-7,-1-5,0-5,0-6,3-1,4 1,3 5,1 8,-6 10,-5 15,-3 0,1-5,5-5,4-7,4-6,4-6,-2-1,-5 5,-7 7,-7 2,-3 2,4 0,6-1,5-1,4 0,2-4,-6-2,-6 3,-5 2,-3 0,0-2,5-2,5 0,6 1,1 3,-4 2,-5 0,-6 3,-5 0,0-4,1-5,2 1,0 9,-1 10,-3-1,1-3,-1-8,0-9,-6-8,-1-4,-4-3,-5-4,1-1,2 4,4 2,6 1,6-2,4-7,4-5,1-3,-2-2,-4 0,-3-1,-4 4,0 4,1-2,-2-2,2 0,2-2,4-2,3-2,1-3,2-3,0-3,1 1,-1 0,1 1,-1 0,1 2,-1 2,0 1,0-4,-3-1,-1-3,0-1,-2-2,0-6,1-5,1-4,2-2,0-2,2 0,0 0,0 0,0 1,0 0,4 3,2 4,5 4,3 0,-1-2,0-2,1-2,1-2,4-2,2 0,0-1,2 0,7-3,6-4,4-4,6-2,8-2,3-5,1-2,-1 1,-1 0,5 1,7 2,9-3,7-4,0-2,-1-1,-4 2,0 3,-2 5,13 6,14-2,14-6,1-6,-1-4,5-1,20 0,16-1,-5 0,-13-2,-10 0,11-3,13 1,5 5,-4 1,3-6,5-2,1 1,-1 6,-8 0,-9-1,-9-3,-2 3,3 6,4 8,2 1,15 1,9 2,6 5,-7 0,-7-3,-11-7,-7-5,-5 1,5 2,-2-1,4-3,15-3,11 0,3-1,-4-1,2-1,1-2,4-1,-2 0,-10 3,-12 3,-8 4,15 3,7 2,2 2,-5-3,4-3,7-4,-1 0,-2 1,-3 0,9-2,3 1,12 3,15-2,8 2,-7 2,-9-2,-3-4,-3-5,-7 4,-9 7,-8-1,2-7,8 3,8 6,6 1,-2-3,-3 3,-7 9,-6 2,1-3,2-5,1 1,4-1,20-6,6-1,1 6,0 3,-4-5,-10-2,-6 4,0 1,-1-5,-4-5,0 2,19 0,8-1,-9 0,-7 7,5 5,-6-4,-12-6,-17 3,5 3,6 1,1-4,19 2,19-2,3-2,-13-4,-18 2,1 7,0 0,-11-3,-170 4</inkml:trace>
  <inkml:trace contextRef="#ctx0" brushRef="#br0" timeOffset="-1577.2858">20852 12008,'57'-2,"138"-7,-9 1,12 2,11 1,-10-1,-24-3,-21 4,8 2,12 2,-6-2,-17-1,13 4,21 2,-1-3,-14-1,-15 0,19 0,16-2,-7-4,-20 0,-11 1,29 1,8 0,-11 0,-19 2,8 3,10 0,-3 0,-17 0,-23 0,-16 4,0 6,14 5,7 1,-7-3,-18-4,-20-2,-16-3,-13-2,-11 3,-6 2,0 4,4 3,5 5,-1 3,-4 1,-9-2,-7-2,-8-6,-6-4,-6-4,-6-2,-4-2,-4 0,-2-1</inkml:trace>
  <inkml:trace contextRef="#ctx0" brushRef="#br0" timeOffset="-171641.1521">246 614,'0'0,"0"0,0 0,0 0,0 0,0 0,0 0,0 3,0 4,0 4,0 2,0 3,0 2,0-1,0 2,0-4,0-4,0-4,0-3,0-2,0-2,0 0,0-1,0 0,0-2,0-2,0 1,0 1,0 1,0 0,0 2,0-4,0-3,0-3,0-3,0-3,0-1,0-1,0 0,0 3,0 4,0 4,0-1,3 3,4 1,3-2,7 1,12-3,15-2,16-2,9-3,5-1,4 2,1 3,5 7,12 6,12 7,10 1,17-1,12 1,10 2,3-4,1-7,5-3,9-1,12-3,3-7,25 2,21 0,2-1,-6 4,1 4,1-4,-14-3,-12 1,15-2,3-5,-11 4,34-1,9-2,-23 4,-9 6,3-1,-1 5,-1 2,6-4,0-2,7 0,6-5,8 0,0 2,1-1,-5 1,-14 8,-10 5,2-2,-6-1,-6-4,16-7,4-2,38-7,16-2,-3 4,0-1,-4 2,-18 9,-18 7,-7 3,-6 7,-7 1,8-3,11 2,15-3,9-6,-4 3,-10 0,10-5,0-1,-17 1,0-6,1-2,-2 2,42-2,13 0,-1-3,-7-3,-15 4,-11-2,-4-2,-12 8,-7-1,-4-6,-1 7,28-6,14 4,-7 8,-8-1,-11-3,-6 5,0-4,-5-3,-11 1,-2 3,-2-4,19 4,15 0,-9-2,-18 0,-8 6,-4 3,-12-1,-10 0,0 7,-3-2,-2-5,11 3,15 0,1-6,-4-4,-15 5,-2 2,-8-2,-7-4,-13 4,-6 8,-6 2,10-3,11-1,-5 5,-10 4,-13-5,-7-7,-9-6,-4-4,-11 2,-7 6,-6 1,2-2,2-4,-2-2,-3 0,-8 4,-8 5,-5 1,-7 1,-3-7,0-9,-3-7,-2-2,-1 2,-3 3,-6 5,-11 3,-9 3,-6 2,-5 4,-3 2,0-1,-4 0,-3 2,-3-1,-3 3,-4 2,-3 4,0 0,1 3,-2 0,-1 1,-1 0,-3-1,-3 1,2 0,2 3,-1 3,0 4,-3 6,0 3,-3 10,3 15,0 15,-1 8,0 3,-1 0,-1 0,-1 1,0 2,0 3,0 7,0 4,0-1,0-7,0-5,-3 3,-1 9,0 7,1 3,1-4,0-5,2-6,-4-8,-5-1,-6 7,4 8,6 15,1 9,-4 3,-5-7,-2-9,1-1,6 1,4 1,4-1,-3-4,-6-4,-3-7,1 3,7 8,7-1,2-1,1-1,-3-2,-9-5,-6-7,-1-2,5 7,6 9,4 8,-1 1,-5-1,0-6,-1-2,8 6,5-1,4 0,1-3,-8-6,-8 1,0 6,5 7,7 8,1-4,-1-8,-3-5,-1 2,-2 2,1 7,4-1,2-2,0-4,2 2,1 6,4 2,3-2,1-7,-1-8,0-11,2-6,3-1,3 7,1 12,-6 2,-6 1,-6-5,-2-5,3-5,6-7,3-4,0-1,-3-1,-5 1,-7 1,-4 0,-4 1,2 1,5-1,3-1,1-5,-1-4,-2-2,-2-6,-5-2,-5-3,-4-5,-4-2,1-2,2-4,4-5,2-4,2-3,2-2,1-2,-2 0,-5 0,-5 3,-8 4,-7 4,-6 3,-8 0,-2-6,1-7,0-7,3-1,4 0,-4 1,-3 2,-7 2,-5 1,3 2,-1-1,1 1,0-2,-1-5,3-4,-1-2,-14 0,-11-1,-7 0,-4-4,0-5,0-5,3-3,7-2,7-2,10-1,2 0,-6 0,-7 0,-7 1,-2-4,1 0,4 1,3 0,6-3,3 1,5-2,5-3,-3-3,-3-2,-5-1,3-2,3 1,2-1,2 3,0 4,4 4,1 3,0-1,-3-2,-3-3,3-3,0-2,4-1,3-2,4 0,3 0,4 0,8 3,8 4,7 5</inkml:trace>
  <inkml:trace contextRef="#ctx0" brushRef="#br0" timeOffset="-157641.1521">1864 1397,'0'0,"0"0,0 0,0 0,0 0,0 0,0 0,0 0,0 0,0 0,2 0,2 0,0 0,-1 0,-1 0,0 0,-2 0,3 0,1 0,0 0,-1 0,-1 0,-1 0,0 0,-1 0,0 0,0 0,0 0,-1 0,1 0,0 0,0 0,0 0,0 0,0 0,0 0,0-3,0-4,0-3,0-7,0-6,0-2,0-2,0-6,0-3,-3-2,-4-3,-6-3,-8 0,-5-2,-5 1,-3 6,-1 3,2 5,-2 7,-7 12,-9 13,-6 12,-6 13,-1 11,4 5,9 2,12-2,8 2,7-1,1 7,-1 10,1 9,1 8,1 5,1 5,2-2,0-3,1-7,3-7,3-9,8-9,9-7,10-5,8-3,6-4,4-5,5-1,4-1,5-2,5-2,-1-2,7 3,13-2,7-5,4-5,0-6,-5-8,-11-2,-9 0,-10 1,-10 2,-8 1,-6 1,-5 2,-2 0,-4 0,-4 0,-5 0,-1 1,-2-1,-2 0,0 0,1 0</inkml:trace>
  <inkml:trace contextRef="#ctx0" brushRef="#br0" timeOffset="-156672.1521">2647 2215,'0'0,"0"0,0 0,0 0,0 0,0 0,0 0,3 0,4 0,3 0,1 0,1 0,-1 0,-3 0,-3 0,-2 0,-1 0,-2 0,-3 0,-8 0,-4 0,-6 0,-2 0,0 0,1 0,1 0,1-3,4-4,2-4,0-2,0-3,2-4,3-5,3-7,6-4,5-1,9-4,7-4,9-5,8-1,4-1,0 4,0 3,-2 6,-2 8,-2 8,0 8,-1 13,0 16,-1 14,1 10,-4 10,-6 6,-8 4,-7 1,-4-3,-4-10,-3-8,0-8,-3-7,-4-3,-4 0,-6 0,-2 2,-7 3,-14 1,-14-4,-7-6,-2-6,7-4,13-4,15-1,11-2,10 0,5 0</inkml:trace>
  <inkml:trace contextRef="#ctx0" brushRef="#br0" timeOffset="-155954.1521">3378 1728,'0'0,"0"0,0 0,0 0,0 21,0 7,0-2,0-5,0-6,0-3,0 0,0 1,0 3,0 6,0 5,0 0,0-1,0-2,0-2,0-2,0-5,0-3,0-6,0-3,0-2,0-1,0-3,0-8,0-5,3-8,10-17,11-18,8-7,7-1,3 2,1 6,-5 10,-6 11,-4 11,-5 11,-1 10,3 13,-1 14,2 12,3 9,-2 13,-4 8,-7 3,-6-5,-4-8,-4-12,-2-9,3-7,-1-5,4-3,3-1,3-4,0-3,-3-4,-2-2</inkml:trace>
  <inkml:trace contextRef="#ctx0" brushRef="#br0" timeOffset="-155516.1521">4596 614,'0'0,"0"0,0 0,0 0,0 0,0 0,-27 127,-9 43,3-9,6-31,7-35,8-33,-1 5,0 17,2 14,5 3,7-6,3-13,1-11,0-13,-1-12,-1-12,-2-9,0-8,-1-4,0-4,0-4,0-3,0-1,0-2,-1 0,1 1</inkml:trace>
  <inkml:trace contextRef="#ctx0" brushRef="#br0" timeOffset="-155172.1521">3900 1415,'0'0,"0"0,0 0,0 0,0 0,0 0,0 0,0 0,3 0,4 3,7 7,9 4,10 1,15-6,13-7,11-4,6-2,4 0,2 0,0 2,-4 0,-8 2,-15-1,-13 1,-11 0,-12 0,-9 1,-6-1</inkml:trace>
  <inkml:trace contextRef="#ctx0" brushRef="#br0" timeOffset="-150797.1521">5726 1414,'0'0,"0"0,0 0,0 0,0 0,0 4,0 0,0-1,0 0,0-1,0 0,0-2,0 1,0-1,0 0,0-1,0 1,0 0,0 0,0 0,0 0,-3 0,-1-3,0-1,-2 0,-3 1,-3 1,-2 1,-8 0,-9 1,-8 0,-4 0,-2 0,-1 3,-6 7,5 2,-8 19,-2 20,5 9,6 2,7-3,11-1,9-2,12-1,9-5,8-4,5-5,3-6,1-6,1-5,2-3,4-6,6-2,7-4,5-5,7-8,4-5,-1-4,-8-3,-8-2,-7 0,-7-1,-4 0,-5 1,-6 0,-4 0,-3 0,-1 1,-2-1,0 1,0 0,0 2,0 5,1 3,0 3,-1 3,1 1,0 0,0 1,1 0,-1-1,0 1,0-1,0 0,0 0,0 0,0-3,0-1,0 1,0-1,0-1,0-3,0-3,0-3,0-2,0-1,0-1,0 0,0 0,3-3,1 0,-1-1,1 5,-2 1,-1 1,0 3,-1 3,0 4,0 2,0 2,0 3,2 9,2 10,0 8,2 8,3 6,6 5,6 3,6 2,4-2,2-4,3-7,-1-7,1-7,3-7,4-4,0-5,2-4,-1-3,1-2,-7-1,-10-1,-10 0</inkml:trace>
  <inkml:trace contextRef="#ctx0" brushRef="#br0" timeOffset="-150059.1521">6822 1415,'0'0,"0"0,0 0,0 0,0 0,0 0,0 0,0 0,0 0,0 0,0 0,0 0,0 0,0 0,0 0,0 0,-3 0,-7 0,-8 0,-3 0,-1 0,-1 0,2 0,-2 0,-3 0,-6 0,-4 0,0 0,1 3,8 7,5 7,6 2,3 11,4 17,3 7,6 5,6 1,1-1,0-5,5-2,6-1,9-4,9-4,3-6,3-6,-2-6,3-7,4-6,11-6,3-10,0-9,2-9,-1-7,-11 2,-14 5,-13 7</inkml:trace>
  <inkml:trace contextRef="#ctx0" brushRef="#br0" timeOffset="-149543.1521">7431 788,'0'0,"0"0,0 0,0 0,0 0,0 0,0 0,0 0,0 0,0 0,0 0,0 0,0 0,0 0,0 0,0 3,-3 4,-4 6,-4 8,1 8,0 12,10 13,6 7,10 7,3 7,-1 9,0 10,-3 5,-2 0,1-6,0-5,1-10,0-9,2-11,-3-11,-4-12,-2-8,-5-6,-1-4,-1-4,-5-2,0-2,-1-4,2-1</inkml:trace>
  <inkml:trace contextRef="#ctx0" brushRef="#br0" timeOffset="-149247.1521">7048 1415,'0'0,"0"0,0 0,0 0,0 0,0 0,0 0,0 0,0 0,0 0,0 0,3 0,10 0,20 0,17 0,11 0,7 0,2 0,-3 0,-4 0,-4 0,-3 0,4 0,1 0,-2 0,-4 0,-9 0,-13 0,-11 0,-9 0</inkml:trace>
  <inkml:trace contextRef="#ctx0" brushRef="#br0" timeOffset="-65763.9998">9589 702,'0'0,"0"0,0 0,0 0,0 0,0 0,0 0,0 0,0 0,0 0,0 0,0 0,0 0,-3 0,-1 0,-3 3,-3 4,-2 7,-4 9,0 10,-1 12,-1 12,0 12,0 2,0-4,0-5,3-7,5-1,6 8,7 11,6 8,5 2,2-7,2-8,0-6,4-5,7-3,7-3,3-3,4-4,4-6,0-8,0-5,1-7,-1-7,0-7,1-9,1-8,1-9,-2-2,-6-4,-4-4,-4-4,0-11,-1-12,-2-9,-5-6,-3-1,-14 39</inkml:trace>
  <inkml:trace contextRef="#ctx0" brushRef="#br0" timeOffset="-65762.9998">10408 1198,'0'-4,"-1"-30,1 2,-1-1,-2 0,-1 0,1-1,-1 0,2 3,1 3,0 0,1 4,3 0,1 4,0 1,-1 4,0 4,-2 5,0 3</inkml:trace>
  <inkml:trace contextRef="#ctx0" brushRef="#br0" timeOffset="-125625.1521">7779 3815,'0'0,"0"0,0 0,0 0,0 0,0 0,0 0,0 0,0 0,0 0,0 0,0 0,0 0,0 0,0 0,0 0,0 0,0 0,0 0,0 0,0 0,0 0,0 0,0 0,0 0,0 0,0 0,0 0,0 0,0 0,0 0,0 0,0 0,0 0,0 0,0 0,0 0,0 0,0 0,0 0,0 0,0 0,0 0,0 0,0 0,0 0,0 0,0 0,0 0,0 0,0 0,0 0,0 0,0 0,0 0,0 0,0 0,0 3,0 4,0 4,0 9,0 12,0 16,0 9,-3 4,-1-1,1 0,-1-9,2-6,1-5,0-4,1-4,0-6,0-3,0-3,0-3,1-3,-1-1,0 0,0-3,0 1,0 1,0 1,0 2,0 1,0 1,0-3,0 0,0-3,0 0,0 1,0-2,0-2,0-3,0-2,0-2,0 0,0-2,0 1,0-1,0 1,0 0,0 2,0 2,0 3,0 0,0 1,0 1,0 0,0 3,0 1,0 3,0 0,0 4,0 2,0 2,0 7,0 6,0 3,0 1,0 0,0-6,0-7,0-6,0-4,0-2,0-1,0-2,0-2,0-1,0-4,0-1,0-3,0-1,0 2,0 0,0 1,0 1,0 4,0-1,0 0,3-3,1-2,2-1,4-1,6 2,9 4,9 0,8 3,5-2,4-1,2-2,1-2,-3-1,-1-1,-3-1,-4-1,0 1,1-1,2-2,2-4,2-1,5 1,1 2,0 2,-3 1,0 1,4 1,4 0,0-3,2-1,5-2,5-1,3 1,3 2,2 1,1 2,-1 0,2 1,1-3,-1-3,-1-5,4-2,-1 0,0 3,0 3,4 2,7 0,2 0,-1-2,-2 1,-5-2,-3 0,1 2,6-4,8-4,2-2,-2 2,-4 3,-4 3,-6 4,-3 1,-1 0,-1-4,11-3,8 0,3 2,-2 2,-7 2,-11-1,-7-3,-4-3,-1-2,1 0,3 3,1 6,4 4,6 5,0-2,-1-4,1-5,-7-4,-1-4,-1 1,-1 3,-5 2,0 7,2 5,3 3,-3-1,1-3,2-3,0-1,1-1,2 1,0 3,-7 4,4 4,5 0,1-1,0-3,5-4,1-4,3 0,-2-1,-2 3,-7 5,-6 2,-7-1,-6-1,-2-5,0-4,2-6,-1 0,1 1,1 2,-1 3,-2 1,-6 2,-4 3,0 6,-2 3,1 0,-3-2,1-2,-1-3,5 2,5 2,7 2,6 4,4 1,-4 2,-4-3,-6-3,-6-3,-7-4,-5-2,-4-1,-9-2,-3 0,-2 1,-4-1,2 1,-1-1,0 1,-1 0,-1 0,-1-3,0-4,-1-3,0-4,0-2,1-4,-1-5,0-4,1-2,-1-3,0-1,-2-1,-5 0,-3-2,-3-7,-2-8,-2-12,2-16,4-9,4-1,3 6,0 8,-3 7,-6 2,-7 1,-2-6,-1-5,1-7,1-1,1 9,2 7,0 11,1 9,0 10,0 9,0 7,1 4,-1 3,0 1,0 4,0 0,0 0,0 2,0 2,0 3,-3-1,-4-2,-6-3,-11-3,-15 2,-16 0,-11-2,0-1,3 2,6 3,3 4,3 2,-2 3,-11 0,-16 5,-17 0,-9 0,5 0,10-2,12 0,11-1,-2-1,-8-3,-16-3,-9-2,-2 0,2 3,4 2,-8 1,-21 0,-13 2,0 0,10 0,14 1,1-1,-15 1,-12-1,-3 0,6 0,13 3,-6 6,-10 6,0 0,3-3,4-1,8 4,2 9,1 3,-1-4,-6-2,-1-2,-2 2,2 3,5 1,7-2,24-4,-10 1,-14 2,-3 1,-2-1,-3-1,0-1,1-1,-2-1,8 0,5-4,12-3,8-5,10-2,3-3,-3 2,-11 3,-4 1,-2 0,2-3,6-1,5-1,3-1,2-1,-3 0,-4-1,0 1,0 0,5 0,8-1,6 1,6-2,6-2,0 0,-3 1,-5 4,-5 1,-1 4,-3 1,0-1,2-2,2-1,5 2,2 3,4 2,2 4,-2 2,3 0,-2 2,5-3,4-4,4-3,5-4,4-2,4-2,2 0,0-1,4 0,1 0,3 4,3 1,3-1,1 0,2-1,0 0,2-2,2 0,4 0,3 0,4 0</inkml:trace>
  <inkml:trace contextRef="#ctx0" brushRef="#br0" timeOffset="-121193.1521">7901 10774,'0'0,"0"0,0 0,0 0,0 6,0 2,0-1,0-1,0-1,0-3,0 0,-3 1,-4 7,-3 4,-4 6,-2 12,2 17,0 22,3 16,2 11,4 4,2-7,2-13,1-15,0-16,1-13,2-8,11-3,20 3,21 3,18-2,9-4,14 4,9 4,11 3,7-2,3-8,1-11,-4-8,-10-7,-1 1,0-2,0 1,-4-2,-15 1,-18-1,-15 0,-15 3,-12 6,-9 6,-8 8,-10 10,-6-2,-4-5,0-7</inkml:trace>
  <inkml:trace contextRef="#ctx0" brushRef="#br0" timeOffset="-119997.1521">7536 10479,'0'0,"0"0,0 0,0 0,0 0,0 0,0 0,47 20,16 8,0-2,-5-2,-3-2,4-5,12-8,24-9,22-1,13 2,4 2,3-4,8-3,3 0,3 6,-4 0,6-1,10-8,9-2,14-8,8-14,-5-7,-12-1,9 5,5 1,-9 0,-17 4,-23 6,-8 10,11 7,11 2,-7-2,-14 1,-17 1,-18-2,-8-3,5-3,-1 1,0 2,-6 3,-9 2,-9 2,-8 1,-9 1,-9 0,-8 1,-8-1,-6 1,-7-1,-7 0,-4 0,-4 0,-2 0,-1 0,-1 0,1 0,3 3,4 7,4 7,3 17,3 16,-2 15,-2 14,-5 5,-2 4,-3 1,2 0,2 3,4-2,3-5,0-5,-4-7,-2-7,-3-9,-1-8,-2-10,-1-8,-1-7,1-4,-1-2,1-6,-1-3,1-1,-3 1,-4 0,-10-3,-10-1,-7-3,-9-1,-13 0,-11-1,-9 2,-15 5,-13 0,-16-1,-14 2,-16 6,-6 2,-4 0,-8-1,-3 3,9 2,16 0,20 0,18-1,2 3,-8 3,-9 0,2-3,5-6,6-4,13 1,12 0,7 1,7-2,2 1,8 0,5 1,3-2,5-2,7-4,8-2,7-3,4 0,7-1,5-1,5 0,3 1</inkml:trace>
  <inkml:trace contextRef="#ctx0" brushRef="#br0" timeOffset="-118981.1521">14703 10252,'0'0,"0"0,0 0,0 0,0 0,0 0,0 0,0 0,0 0,0 0,0 0,0 0,0 3,-6 7,-8 19,-7 29,-3 19,2 11,8 0,7-1,1 1,-2-2,-1-2,-3-6,-2-6,1-6,3-2,3-3,6-3,6-3,5-4,6-5,8-8,4-4,7-5,3-5,20-2,25-4,26-3,21-8,12-11,3-8,-7-5,2 1,11 0,10 3,-2 0,5-3,36-5,14-2,7-6,0-9,-4-2,-1 6,-2 0,-7 0,-13 2,9 8,7 1,8 2,13 4,9 2,-10-2,-23 2,-14 3,-2 4,-9 0,-18-1,-26 0,-23 3,-26 1,-20 2,-14 2,-12 4,-7 3,-6 2,-9 0,-8-3,-5-1</inkml:trace>
  <inkml:trace contextRef="#ctx0" brushRef="#br0" timeOffset="-117849.1521">14390 10253,'0'0,"0"0,0 0,3 0,4 0,6 0,5 0,7 0,9-3,14-4,18-3,23-4,22 4,19 6,11 2,11-2,16-2,14 2,12-4,2-8,13-1,32-6,14-2,11-3,8 0,-8 0,-1-3,7 3,-10 2,-5-4,-2-4,12-10,11-11,-10-2,-2 2,-12 5,-28 7,-37 9,-34 7,-13 2,-10 3,-10 4,-14 3,-16 4,-15 4,-15 2,-15 3,-12 2,-9 0,-7 1,-3 0,-1 3,0 0,-3 3,-1 9,-2 14,-2 16,-3 15,-1 13,0 4,4 2,4-1,-1 0,-5 5,-5 6,-4 11,-1 6,4 3,4-5,6-13,3-12,0-11,-2-8,-3-6,-2-4,-3-3,0-6,-2-5,-1-8,1-4,-1-4,1-3,0-4,-1-5,1-4,0-2,0-2,0-2,0 0,0 1,0-1,0 0,0 1,0 0,0 0,0 0,0 0,0 0,-3 0,-4 0,0 0,0 0,2 0,-2 0,1 0,1 0,2 0,-2 0,-3 0,-3 0,-2 0,-6-3,1-1,4 0,3 1</inkml:trace>
  <inkml:trace contextRef="#ctx0" brushRef="#br0" timeOffset="-100816.1521">8110 6234,'0'0,"0"0,0 0,0 0,0 0,0 0,0 0,0 0,0 0,0 0,0 0,0 0,0 0,0 0,0 0,0 0,0 0,0 0,0 0,0 0,0 0,0 0,0 0,-3 0,0 0,-1 0,1 3,0 4,2 3,0 4,1 5,0 5,0-1,0 3,4 5,0 5,0 5,2 5,2 3,4 3,6 1,5 0,2 0,-1 6,-4 8,-5 10,-6 6,-3 2,-4-5,1-2,3-4,3-4,4-5,2-4,1-4,-1 4,-4 5,-7 7,-3 6,-3 4,0-3,2-4,5-5,5-6,2-6,1-3,-3-3,-3-7,-3-6,-1-3,-2-3,-1-3,0-5,-1-3,0-3,1-2,0-4,0-1,0-4,-1-2,1 0,0 2,0 2,1 3,-1 1,0 5,0 1,0 1,0-2,0 0,0 0,0-2,0 0,2-1,5-2,4-2,3-3,2 1,0-3,2-2,1 1,-1-1,-3-1,-1-2,3-2,7 1,9-2,7 0,12-4,24-3,16-4,8 0,2 2,0 3,2 2,-3-2,0-2,5-2,-2-1,-2 6,12 3,4-2,8-2,4-3,3 3,0 5,1 3,-2-2,1-7,-2-5,1 3,1 7,-1 9,-2 0,0-5,-4-9,-3-2,-7-1,0 6,1-1,4-5,2-6,11 2,20 3,19-2,5-4,-11-4,-16 4,-10 6,10 2,5 1,-5-3,-15-1,21-5,25-3,5 0,-15-1,-21 2,-13-1,8 5,4 4,-7 4,-15 3,-15 3,6-3,18-2,7-1,2 1,-9 2,-6 1,0-5,2-4,2 1,2 1,-2 3,3 0,-2-3,1-1,-4 0,10-1,3-1,-3-1,-1-2,-5 0,5-1,4-1,1 3,-3 5,-9 3,-13 0,-18 1,-17 2,-16 2,-7 0,-6 2,-6 0,-4 0,-2 0,-1 0,-4 0,-5 1,-6-1,-4 0,-6 0,-4 0,-6 0,-4 0,-3 0,0 0,1 0,1 0,1 0,-1 0,-1 0</inkml:trace>
  <inkml:trace contextRef="#ctx0" brushRef="#br0" timeOffset="-98606.1521">8023 6235,'0'0,"0"0,0 0,0 0,0 0,0 0,0 0,0 0,0 0,3 0,4 0,7 0,9 0,10 0,9 0,5 0,-2 0,-2 0,-4 0,2 0,2 0,8 0,20 0,18 0,9 0,2 0,0 0,-7 0,6 2,15 6,15-1,9 0,5 1,5 2,12 0,6-5,-7-6,-14-4,2-3,17 0,7 1,-2 1,15 8,21 4,1 1,-9-1,-16 1,6 0,1-4,-11-6,-11-6,-3-6,14-1,8-1,-2-1,-13 1,-3-1,-2 3,0 2,-2-1,-7-1,2 3,6 0,20-4,6-5,-6-2,-8 3,1-1,1-3,-9 0,-10 1,-6-5,5-9,-2-1,8 5,16 0,2-3,-8-2,-16 6,-8 8,2 5,-3 4,-6-3,-14 0,-16-1,21-3,18 0,9 0,-7 1,-11 1,-3 2,1 0,-2 0,-2 1,-4-1,-2 1,-7 0,-7-3,-5-1,0-1,0 2,5 0,1 2,-5 3,-10 4,-14 4,-13 4,-10 1,-8 2,-8 1,-9 0,-9-1,-7 1,-4 0,-3-1,-2 0,-1 0,1 3,0 4,0 3,4 7,1 3,0 3,-1 5,0 3,-4 5,-5 6,-4 4,-6 6,-6 3,-3 7,0 6,2 1,5 2,5-2,3-1,-1 2,-1 4,-4 5,-6 1,-1-3,-1 2,2-1,5-2,4-3,3 2,-1 0,-1 2,-1-1,-2 2,-1-1,0 3,-1-3,0-1,2-5,5-5,3-3,4-3,-1-5,-3-4,-3-1,-3-4,-1-3,-2-3,-1-3,-1-4,1-3,-1-2,-2-4,-2 0,1-1,2 2,-1-1,2-1,-3-5,0-2,0-1,2 0,0 0,0 0,2-1,0-4,0-4,0-2,0 1,0 2,0 3,-3 0,-4-2,0-2,-3 1,-2 2,-5 3,-6 1,-4 3,-7-3,-7 1,-4 0,-11 1,-6-2,-6-4,-4-2,-10-4,-4-1,-3-2,-1 3,0 0,-8 0,-9 0,-6-4,-2-2,7 0,10 0,12 0,10 2,5 0,6 1,3 0,-1 0,2 0,6 0,2 0,3 0,0 0,2 0,4 0,7 0,6 0,3 0,0 3,2 4,5 1,6-2,6 0</inkml:trace>
  <inkml:trace contextRef="#ctx0" brushRef="#br0" timeOffset="-96247.1521">1029 5190,'0'0,"0"0,0 0,0 0,0 0,0 0,0 0,0 0,0 0,0 0,0 0,0 0,0 3,0 4,0 4,3 2,1 3,0 1,-1 1,2 0,0-3,-1-4,0-3,-2-4,-1-2,0-2,-1-1,0 0,0 1,-1-1,1 0,0 1,0 0,0 0,0 0,0 0,0 0,0-3,0-4,0-6,0-11,3-12,4-13,3-11,4-9,-1-1,-3 3,-3 3,-2 8,-3 3,-1 2,-1 5,-1 3,1 4,0 4,-1 7,1 4,-1 3,1 3,0 1,0 4,0 1,0 2,0 3,0 3,3 2,4 1,4 1,2 1,6-1,5 4,5 3,3 4,2 6,-2 3,0 0,3 4,4 6,5 10,7 10,-3 9,-3 5,2 7,8 9,7 4,4-2,0-9,-2-10,-7-13,-6-13,-9-9,-13-6,-7-7,-1-7,0-4,1-2,-1-3,-1 0,2-3,1-4,1-7,1-6,-2-9,-2-11,-1-22,-1-27,-1-19,-3-14,-5-14,-6-4,-8 5,-5 13,-2 19,2 21,1 19,3 17,3 14,0 12,2 10,0 7,0 4,0 2,1 0,-1 1,1-1,-1 0</inkml:trace>
  <inkml:trace contextRef="#ctx0" brushRef="#br0" timeOffset="-95162.1521">3395 4946,'0'0,"0"0,0 0,0 0,0 0,0 0,0 0,0 0,0-3,0-7,0-7,0-8,0-1,-3-3,-4-2,-4 1,1-1,1 0,-1 2,-1 3,-2 3,-2 5,-3 6,-6 4,-4 5,-4 2,-1 4,-2 5,-3 10,-8 13,-10 17,-2 14,6 9,9 2,12-4,11-7,12-5,10-7,8-8,5-9,3-7,2-5,-1-3,1-4,-1-6,0-3,-1-2,2-6,5-4,3-5,3-2,2-3,-2-1,-3 0,-2 0,-5 0,-1 0,-5 3,-2 4,-2 4,-5 3,-2 3,-2 1,-1 0,-2 1,1 0,-1-1,0 1,1-1,0 0,0 0,0 0,0 3,2 4,6 7,5 6,8 7,8 3,6 4,2 1,2-2,-4-3,-4-5,-3-6,-1-6,-4-6,-2-3,-2-3,-1-2,-1 0,0-1,0 2,-3-2,-4 2,-3 0</inkml:trace>
  <inkml:trace contextRef="#ctx0" brushRef="#br0" timeOffset="-94143.1521">4056 4634,'0'0,"0"0,0 0,0 0,0 0,0 0,0 0,0 0,0 0,0 0,0 0,0 0,0 0,0 3,0 3,0 8,0 7,0 11,0 16,0 13,0 13,-3 1,0-5,-1-10,1-8,0-10,2-10,0-7,1-4,0-7,0-5,0-4,1-3,-1-2,0-1,0 0,0-3,0-10,0-17,0-18,0-19,0-6,3 0,4 5,0 3,3 12,2 11,2 11,2 7,1 5,-2 6,1 5,5 4,5 4,0 1,-1 4,-1 7,-6 1,-2 9,-1 11,-1 10,2 3,-1-2,-2-6,-3-7,-3-8,-3-7,-3-11,3-7,2-10,4-8,3-7,2-5,2-2,4-1,3 2,2 2,2 2,-1 4,-2 4,-3 4,-1 7,-1 4,-6 4,0 2,-1 5,4 6,5 12,1 13,0 10,-3 9,-6 7,-6 2,-3-1,-3-2,-1-8,-2-7,0-5,0-7,0-6,1-4,-1-4,1-1,0-5,0-4,0-3,0-3,0-2,0-1,0-1</inkml:trace>
  <inkml:trace contextRef="#ctx0" brushRef="#br0" timeOffset="-93596.1521">5483 4878,'0'0,"0"0,0 0,0 0,0 0,0 0,0 0,0 0,0 0,0 0,0 0,0 0,0 0,0 0,0 0,0 0,0 0,0-3,3-7,4-5,3-2,4-2,5-3,2-1,0-3,0-3,-3-1,-3-3,-3-1,-4 2,-3 4,-3 6,-1 7,-4 7,-5 6,-6 8,-4 2,-2 3,-1 2,-5 11,1 2,-6 16,-7 23,3 15,7 8,9-2,7-10,6-11,7-11,6-12,5-10,3-4,6-2,1-2,0-2,6-1,6-2,4-5,4-3,3-5,-5-3,-9-1,-11-2</inkml:trace>
  <inkml:trace contextRef="#ctx0" brushRef="#br0" timeOffset="-93299.1521">6492 5190,'0'0,"0"0,0 0,0 0,0 0,0 0,0 0,0 0,0 0,0 0,0 15,0 5,0-1,0-4</inkml:trace>
  <inkml:trace contextRef="#ctx0" brushRef="#br0" timeOffset="-93049.1521">6509 3833,'0'0,"0"0,0 0,0 0,0 0,0 0,0 0,0 0,0 0,0 0,0 0,0 0</inkml:trace>
  <inkml:trace contextRef="#ctx0" brushRef="#br0" timeOffset="-71766.8952">1620 7103,'0'0,"0"0,0 0,0 0,0 0,0 0,0 0,0 0,0 0,0 0,0 0,0 0,0 0,0 0,0 0,0 0,0 0,0 0,0 0,0 0,0 0,0 0,0 0,0 0,0 0,0 0,0 0,0-3,0-4,0-3,-3-4,-4-5,-9-5,-12-1,-6 0,-3 2,-2 1,3 2,2 4,4 5,3 5,4 2,3 3,2 4,-2 5,-4 6,-3 11,-1 11,0 14,-2 14,-6 11,-4 12,-2 2,1-2,4-11,8-11,9-8,9-11,5-5,4 0,5 5,6 7,3 2,4 1,1-2,1-6,3-4,1-7,3-6,6-7,-2-6,5-7,13-5,9-3,4-6,-2-2,-5 0,-5 0,-6 2,-6 1,-30 2</inkml:trace>
  <inkml:trace contextRef="#ctx0" brushRef="#br0" timeOffset="-86679.1521">7866 6390,'0'0,"0"0,0 0,0 0,0 0,0 0,0 0,0 0</inkml:trace>
  <inkml:trace contextRef="#ctx0" brushRef="#br0" timeOffset="-51829.1521">10441 1414,'0'0,"0"0,0-2,0-5,0-4,0-3,0-2,0 0,0-2,0 2,0 5,0-26,0-6,0 3,0 10,0-15,0 1,0 7,0 11,0 10,0 6,0 6,0 4,0 1,0 1,0 0,0 0,0-1,0 0,0-1,0 0,0 0,0 0,0 0,0 0,0 0,0 0,0 0,0 0,0 0,0 0,0 3,0 4,0 3,0 4,0-1,0-3,0 0,0-1,0 0,0-1,0 0,0 3,0 5,0 3,0 1,0 2,0 2,0-1,0-2,0-3,0-3,0-4,0-3,0-3,0-1,0 4,0 2,0 3,0 2,0 2,0 0,0 1,0 0,0 3,0 4,0 3,0 3,0 3,0-3,0-2,0-4,0-4,0-1,0-2,0-4,0-1,0 0,0 1,0 1,0 0,0 2,0 0,0 0,0 0,0 1,0 0,-4-1,-2 1,-5-1,-3 4,-1 0,0 0,5 0,2-2,4 0,1-4,3-4,0-5,1-2,-1-2</inkml:trace>
  <inkml:trace contextRef="#ctx0" brushRef="#br0" timeOffset="-24156.1521">11242 1415,'0'0,"0"0,0 0,0 0,0 0,0 0,0 0,0 0,0 0,0 0,0 0,0 0,0 0,0 0,0 0,0 0,0 0,0 0,0 0,0 0,0 0,0 0,0 0,0 0,0 0,0 0,0 0,0 0,0 0,0 0,0 0,0 0,0 0,0 0,0 0,0 0,0 0,0 0,0 0,0 0,0 0,0 0,0 0,0 0,0 0,0 0,0 0,0 0,0 0,0 0,0 0,0 0,0 0,0 0,0 0,0 0,0 0,0 0,0 0,0 0,0 0,0 0,0 0,0 0,0 0,-3 0,-4 0,-4 0,-3 0,-1 0,0 0,1 0,0 0,-1 0,-1 0,-1 0,1 0,-2 0,1 0,2 0,2 0,2 0,3 0,4 0,1 0,2 0,1 0,1 0,0 0,-1 0,0 0,1 0,-1 0,0 0,0 0,0 0,0 0,0 0,0 3,0 1,0 3,0 3,0 2,0 4,0 0,0 2,0-1,0 1,3 0,4 3,4 1,2-1,3 0,1-2,1 0,0-1,0-3,0-2,-3-2,-4-4,-1-3,1-1,1-2,2-1,-2-1,1 0,0 1,1-1,2 4,0 1,1-1,1 0,-1 2,1 4,-1 2,1 3,0 2,-1 1,0 1,1 0,-4 0,0 0,-4-1,-2-2,-4-1,-1-1,-2 2,-1 0,-1 1,1 1,-1 0,1 0,-1-2,1-5,0-2,0-5,0-1,0-2,0 0,0 2,0 4,-3 4,-1 3,-6 6,-9 5,-9 7,-7 5,-4 2,-2-3,4-4,8-5,5-3,5-6,2-5,-1-6,-2-3,-2-2,-4-2,-4 0,-2 0,2 0,2-3,3-3,4-4,1 0,2 2,0 3,2 2,-1 1,0 2,3-2,1-4,2-3,1-3,-2-2,0-2,-3-1,-1 0,2 0,1 0,-1 0,2 3,4 5,2 3,-3 3,0 3,1 0,2 2</inkml:trace>
  <inkml:trace contextRef="#ctx0" brushRef="#br0" timeOffset="-22030.1521">2125 7834,'0'0,"0"0,0 0,0 0,0 0,0 0,0 0,0 0,0 3,0 1,0 0,0-1,0-1,0-1,0 0,-3 8,-1 3,-6 8,-6 7,-5 1,-1-1,1-7,0-11,1-10,0-7,2 0,0 2,-2 2,-4-2,-7-2,-4-4,-1-1,1-3,4-1,5 3,7 0,6-1,5 1,5 1,2 0,1 1,2-3,2-3,4-2,4-1,2 4,2 1,1 1,4-3,4-2,4 0,5 0,10 4,11 7,6 9,1 6,-7 6,-7 4,-8 2,-9 0,-6-2,-5 0,-2-1,-2 0,0 0,0 5,-3-3,-4-3,-3-4,-2-4,-3-3,0-2,-2 11,0 3,-2 8,-10 9,-13 8,-9 3,-5 0,-2-16,1-18,3-15,4-8,6-2,9 2,7 2</inkml:trace>
  <inkml:trace contextRef="#ctx0" brushRef="#br0" timeOffset="-20834.1521">2612 7834,'0'0,"0"0,3 0,1 0,3 0,3 0,-1 0,0 0,-1 0,3 0,-1 0,0 0,-1 0,1 0,2 0,1 0,2 0,-1 0,-4 0,-1 3,-1 4,-2 4,1 9,-2 9,0 15,-2 9,-1 2,-1-4,-1-3,0-8,0-7,0-7,-1-7,1-7,0-6,0-3,0-9,3-12,3-9,5-8,3-5,-1-1,-3 3,0 5,2 3,0 0,6-1,2 0,3-2,4-1,4 0,1 2,0 4,-4 7,2 6,3 10,4 11,2 10,0 9,-4 5,-4 5,-5-2,-7-3,-6-4,-6-2,-4-7,-3-6,0-4,2-4,3-5,4-5,1-5,-1-6,-3-5,-2-3,-2 1,-1 1,-1 5,0 6,3 5,3 4,2 2,1 2,3 1,2 0,1 0,2 0,1 2,-1 4,1 4,0 6,0 6,0 5,-1 0,1-1,-1-2,1-3,-1-2,-3-1,0-1,-1-1,-1-3,-4-4,-2-4</inkml:trace>
  <inkml:trace contextRef="#ctx0" brushRef="#br0" timeOffset="-20046.1521">4074 7834,'0'0,"0"0,0 0,0 0,0 0,0 0,0 0,0 0,0 0,0 0,0 4,0 2,0 8,3 10,4 9,1 5,-2 3,0-1,-3-3,-1-5,-1-6,-1-7,0-3,0-5,0-5,0-2,-1-2,1-2,0-1,0 0,0-3,-3-9,-4-12,-1-10,2-9,3-5,4-3,0 4,1 7,4 9,2 5,4 8,5 7,9 6,5 7,2 6,-3 4,-3 8,-4 5,-5 4,-3 5,-1-2,0-2,-2-6,-4-8,-2-6,0-4,2-6,2-7,4-3,1-7,5-9,4-12,4-8,1-4,0 2,3 8,-3 7,-2 9,-3 10,-3 6,-2 6,-1 6,-1 8,0 8,3 13,0 16,-2 11,-2 5,0-3,-3-5,-4-10,-3-9,-4-9,0-6,-2-6,-1-6,0-5,1-3,-1-2,1-1,0-1</inkml:trace>
  <inkml:trace contextRef="#ctx0" brushRef="#br0" timeOffset="-19531.1521">5152 7834,'0'0,"0"0,0 0,0 0,0 0,0 0,0 0,0 0,0 0,2 0,6 0,2 0,4 0,2 0,4 0,7-6,9-11,9-11,7-13,-1-8,-2-8,-7-9,-10-4,-11 2,-9 11,-6 12,-8 11,-6 10,-4 11,-1 6,-25 26,-17 27,-5 20,-2 18,-2 14,4 8,7 2,5-6,9-12,11-12,10-14,11-8,10-5,7-6,8-4,3-6,9-6,9-8,10-11,10-9,5-9,2-5,-12-1,-13 2,-15 3</inkml:trace>
  <inkml:trace contextRef="#ctx0" brushRef="#br0" timeOffset="-18917.1521">5970 7834,'0'0,"0"0,0 0,0 0,0 0,0 0,0 0,0 0,0 0,0 6,-3 11,-4 11,-4 10,1 7,-2 8,1 1,0-3,2-7,2-8,3-8,1-4,2-8,1-6,0-4,-2-10,-2-18,1-15,0-10,4-6,2 1,3 5,3 9,1 7,1 6,2 7,2 8,1 4,0 4,2 2,-1 0,1 2,0 2,3 10,3 14,4 18,1 14,-6 14,-6 2,-6-4,-5-6,-3-13,-3-12,-1-10,0-8,0-7,0-6,0-6,0-2,19-38,14-34,8-13,18-43,0 0</inkml:trace>
  <inkml:trace contextRef="#ctx0" brushRef="#br0" timeOffset="-18636.1521">6683 6686,'0'0,"0"0,0 0,0 0,0 0,3 6,4 10,1 16,-2 13,-1 22,-4 31,0 18,3 14,4 1,0-5,0-10,-3-10,-1-5,1-6,0-9,-1-11,-2-14,0-16,-1-12,0-12,-4-9,-7-6,-8-18,0-5,2 0,4 3</inkml:trace>
  <inkml:trace contextRef="#ctx0" brushRef="#br0" timeOffset="-18370.1521">6231 7800,'0'0,"0"0,0 0,0 0,0 0,0 0,0 0,0 0,0 0,0 0,3 0,7-3,10-7,11-7,9-5,7-6,-5 0,17-6,17-6,10-2,1-1,-4 2,-16 8,-20 9,-18 9</inkml:trace>
  <inkml:trace contextRef="#ctx0" brushRef="#br0" timeOffset="-17837.1521">7379 7469,'0'0,"0"0,0 0,0 0,0 0,0 0,0 0,0 0,0 0,-2 0,-6 3,-5 4,-14 9,-16 12,-16 9,-9 4,0 2,3-1,7-5,10-5,14-6,12-6,10-8,7-5,4-4,11-3,17-4,20-1,23 0,12 1,7 1,-1 1,-5 1,-15 3,-12 5,-11 4,-9 3,-8 5,-9 8,-10 9,-13 9,-12 10,-9 3,-12 5,-14 3,-11-1,-3-3,0-5,5-10,11-13,12-12,14-10,10-7,7-4</inkml:trace>
  <inkml:trace contextRef="#ctx0" brushRef="#br0" timeOffset="-17447.1521">7779 7834,'0'0,"0"0,0 0,0 0,0 0,0 0,0 0,0 0,0 0,0 0,0 0,0 0,0 0,0 0</inkml:trace>
  <inkml:trace contextRef="#ctx0" brushRef="#br0" timeOffset="-17228.1521">7918 6547,'0'0,"0"0,0 0,0 0,0 0,0 0,0 0</inkml:trace>
  <inkml:trace contextRef="#ctx0" brushRef="#br0" timeOffset="-14673.1521">8858 11053,'0'0,"0"0,0 0,0 0,0 0,0 0,0 0,0 0,0 0,0 0,0 0,0 0,0 0,0 0,0 0,0 0,0 0,0 0,0 0,0 0,0 0,0 0,0 0,0 0,0 0,0 0,0 0,0 0,0 0,0 0,0 0,0 0,0 0,0 0,0 0,0 0,0 0,0 0,0 0,0 0,0 0,0 0,0 0,0 0,0 0,0 0,0 0,0 0,0 0,0 0,0 0,0 0,0 0,0 0,0 0,0 0,0 0,0 0,0 0,0 0,0 0,0 0,0 0,0 0,0 0,0 0,0 0,-3 0,-4 0,-7 0,-6 0,-10 0,-8 3,-9 7,3 1,-11 17,-15 22,-1 14,6 5,7-4,12-6,10-8,11-10,10-8,7-10,6-9,2-7,5-4,10-1,12 1,12 2,12 3,6 3,0 3,-8 2,-9 1,-8 1,-6-3,-8-4,-8-4,-4-2,-4-4,-2 0,-1 2,-1 3,1 4,0 0,-3 1,-3-1,-4 1,-3-2,-5 1,-8-2,-8 1,-11 3,-2 1,-3 2,2 1,6-2,10-4,12-3,8-2</inkml:trace>
  <inkml:trace contextRef="#ctx0" brushRef="#br0" timeOffset="-13814.1521">9084 11418,'0'0,"0"0,0 0,0 0,0 3,0 4,-3 3,-3 7,-5 3,0 4,2 3,3 1,1 2,3-2,4-3,5 1,4-2,0-1,1-2,-1-2,0 0,2-5,1-4,1-3,1-4,1-1,7-2,7-4,7-7,2-7,-2-7,-3-5,-6 0,-4 2,-6 2,-4 6,-4 7,-4 5,-4 4,-1 2,-2 3,0 0,-1 0,0 3,0 4,1 3,-1 3,1 2,3 1,4 1,7 4,6 0,7 2,0 1,0-2,-2-1,-3-1,-1-5,-5-5,-6-4,-3-4,-4-1,-1-2,-2-1</inkml:trace>
  <inkml:trace contextRef="#ctx0" brushRef="#br0" timeOffset="-13095.1521">9658 11053,'0'0,"0"0,0 0,0 0,0 0,0 0,0 0,0 0,0 0,0 0,0 0,0 0,0 0,0 0,0 0,0 3,3 4,1 9,3 9,2 8,4 8,2 5,5 10,4 8,5 4,2-4,0-6,-3-7,-6-10,-4-8,-4-8,-6-7,-4-4,-2-5,-1-3,-2-3,0-2,0-1,0-1,-2-3,-1-4,-4-9,-2-11,1-9,4-10,5-7,4 1,4 3,4 7,2 8,2 10,1 9,4 11,3 8,8 10,4 12,1 8,-5 3,-5 2,-7-2,-8-2,-5-4,-6 0,-5-3,-4-3,-3-3,-3-1,-2-2,-1-1,-1 0,-1 0,1-3,0-4,3-4,5-2,2-3,5 0,1-2,2 0</inkml:trace>
  <inkml:trace contextRef="#ctx0" brushRef="#br0" timeOffset="-12345.1521">10458 11418,'0'0,"0"0,0 0,0 0,0 0,0 0,0 0,0-12,0-1,0 11,0 11,0 14,0 11,0 6,0 2,0-3,0-5,0-6,0-4,0-4,0-5,0-5,0-4,0-3,0-2,0-2,0 0,0-3,0-4,0-9,0-14,0-10,3-7,4-2,4 5,-1 8,-1 9,-2 10,-3 8,1 8,3 8,3 9,2 7,3 4,0-1,2-1,-3-1,-4-5,-4-6,-3-5,-2-3,28-50,9-16,-2-2,-8 7,-8 11,-8 10,-3 12,-1 8,2 12,5 11,4 14,4 12,-1 9,0 7,-5 4,-3-2,0-6,0-8,1-7,-1-6,2-4,3-2,1-2,0 0,0-3,-5-4,-4-3,-4-3,-4-1</inkml:trace>
  <inkml:trace contextRef="#ctx0" brushRef="#br0" timeOffset="-12064.1521">11624 11140,'0'0,"0"0,0 0,0 0,0 0,0 0,-3 0,-4 3,-1 1,-4 15,-4 18,-2 18,2 15,4 7,4-4,3-8,2-12,3-13,0-9,1-8,0-7,-1-7,1-4,-1-1,-3 2,0 1,-1-2,1-1</inkml:trace>
  <inkml:trace contextRef="#ctx0" brushRef="#br0" timeOffset="-11923.1521">11432 10792,'0'0,"0"0,0 0,0 0</inkml:trace>
  <inkml:trace contextRef="#ctx0" brushRef="#br0" timeOffset="-11439.1521">12320 10514,'0'0,"0"0,0 0,0 9,-3 18,-1 18,3 9,2 3,0 1,1 5,-3 16,1 15,1 13,3 5,4-2,3-10,0-19,-2-18,-2-16,-3-13,-1-10,-2-6,-1-6,-1-5,1-3,-1-3,1-2,0 0,0 0</inkml:trace>
  <inkml:trace contextRef="#ctx0" brushRef="#br0" timeOffset="-11110.1521">11885 11418,'0'17,"0"7,0-1,0-5,0-5,0-5,0-4,0-2,3-5,7-11,13-14,18-18,14-9,6-3,2 5,-1 3,1 12,1 6,5 5,2 4,-1 4,-5 4,-6 3,-12 2,-10 4,-8 2,-9 2,-9 2,-5 0,-4 1,-3 0</inkml:trace>
  <inkml:trace contextRef="#ctx0" brushRef="#br0" timeOffset="-10251.1521">15974 10844,'0'0,"0"0,0 0,0 0,0 0,0 0,0 0,0 0,0 0,0 0,0 0,0 0,0 0,0 0,0 0,0 0,-4-3,-2-6,-11-12,-10-13,-11-10,-6-7,-14 6,-16 17,-5 21,-3 18,-1 16,-2 19,-1 9,6 5,6 4,11 3,13 5,12 7,12 6,11-3,11-6,9-11,4-10,5-9,11-6,8-9,15-5,16-7,22-6,7-8,2-9,-5-3,-12 0,-14 1,-15 1,-12 2,-13 1,-7 1,-7 0,-5 2,-3-1,-3 0,0 1</inkml:trace>
  <inkml:trace contextRef="#ctx0" brushRef="#br0" timeOffset="-9532.1521">17000 11053,'0'0,"0"0,0 0,0 0,0 0,0 0,0 0,0 0,-3 0,-4 0,-6-4,-8-2,-5-5,-2-3,1 1,-1 3,-4 6,-9 6,-6 4,-1 0,-1 2,-2 6,0 12,2 7,4 8,6 2,10 0,10-2,11-1,10-5,10-6,13-4,7-6,8-11,2-11,12-17,9-15,3-7,-5 1,-12 5,-12 4,-8 6,-11 7,-4 4,-5 4,-4 4,-2 3,-3 3,0 1,-1 1,0 3,0 0,0 4,4 2,3 6,2 0,5 4,9 3,9 5,7 3,1-1,4-3,3-2,0-3,-6-5,-8-6,-11-4,-8-3</inkml:trace>
  <inkml:trace contextRef="#ctx0" brushRef="#br0" timeOffset="-9001.1521">17539 10827,'0'0,"0"0,0 0,0 0,0 3,0 4,-2 7,-6 15,-2 18,-1 13,2 5,3 0,2-2,1-6,2-9,1-11,0-7,1-10,-1-8,1-6,-1-7,0-10,0-11,0-14,0-12,0-11,3-3,4 0,4 4,2 6,3 9,1 12,1 11,0 12,1 10,1 8,2 6,-1 2,0 1,-1 1,1-1,1 0,3 0,2-1,0 0,-2-1,2 0,-2-2,0-5,7-6,2-4,-4-3,-8 0,-6 1</inkml:trace>
  <inkml:trace contextRef="#ctx0" brushRef="#br0" timeOffset="-8485.1521">18966 10548,'0'0,"0"0,0 0,0 0,0 0,0 0,0 0,0 0,0 0,0 0,0 0,0 0,0-3,-4-4,-2-3,-5-4,-6-2,-5-4,-6-1,-1-1,2 0,3 2,-2 4,2 4,-5 8,-11 13,-11 14,-6 12,3 9,6 5,5 4,3 2,4-3,1-4,4-5,4-6,6-7,11-5,12-1,15-2,10-2,7-1,3 0,-1-5,-1-3,-1-5,3-2,4 0,10 0,5-1,2-1,-10-1,-11 0,-13 0</inkml:trace>
  <inkml:trace contextRef="#ctx0" brushRef="#br0" timeOffset="-8043.1521">19052 10896,'0'0,"0"0,0 0,0 0,0 0,0 0,0 0,0 0,0 0,3-3,4-4,7-6,6-8,10-6,1-1,3-4,-3-7,-3-1,-3-4,-6 0,-6 5,-6 5,-3 7,-3 4,-2 6,-3 6,-7 8,-7 10,-5 13,-3 12,0 6,-3 6,-1 5,-2-2,2 2,3 1,5 0,8 1,8-2,12-4,10-6,8-10,7-10,3-8,-1-6,1-4,-2-2,2-1,3 0,10 0,9 1,-5 0,-11 1,-12-1</inkml:trace>
  <inkml:trace contextRef="#ctx0" brushRef="#br0" timeOffset="-7618.1521">20010 9887,'0'0,"0"0,0 0,0 0,0 3,0 7,3 10,1 8,3 6,3-1,2-3,3 0,2 3,0 8,-2-3,2 13,2 21,-1 20,-2 8,-2-7,-2-9,-4-15,-4-15,-1-14,1-10,3-8,6-5,10-5,9-5,0-3,-5-2,-8-2</inkml:trace>
  <inkml:trace contextRef="#ctx0" brushRef="#br0" timeOffset="-13.6266">20853 11184,'2'-3,"2"1,-2 0,-1 0,2 1,2 1,2 0,3 0,2 0,3 0,4 1,5-1,5 0,6 3,6 0,-3 0</inkml:trace>
  <inkml:trace contextRef="#ctx0" brushRef="#br0" timeOffset="-14.6266">21131 11186,'42'2,"21"1,-3-2,-3 0,-3-1,-4-3,-4-1,-8 0,-8 1,-4 0,-8 2,-4 0,-1 1,0 0,1 0,1 0,0 0,2 1,-3-1,-4 0,-3 0,-3 0,-2 0,-1 0,-2-3,0-1,1-3,2 0,2 1,-1 2,0 1</inkml:trace>
  <inkml:trace contextRef="#ctx0" brushRef="#br0" timeOffset="3514.8479">20618 11853,'0'0,"0"0,0 0,0 0,0 0,0 0,0 0,0 0</inkml:trace>
  <inkml:trace contextRef="#ctx0" brushRef="#br0" timeOffset="4280.8479">20305 11940,'0'0,"0"0,0 0,0 0,0 0,0 0,0 0,0 0,0 0,0 0,0 0,0 0,0 0,0 0,0 0,0 0,0 0,0 0,0 0,0 0,0 0,0 0,0 0,0 0,0 0,0 0,0 0,0 0,0 0,0 0,0 0,0 0,0 0,0 0,0 0,3 0,4 0,1 0,2 0,2 0,2 0,1 3,5 4,5 4,3-1,3-1,3-2,-5-3,-1-2,0-1,-2 0,-1-2,-1 1,0-1,-1-2,-3-4,0-1,-2-2,0 1,-1 2,-3 2,-1 2,0 1,2 1,0 1,1 1,0-1,2 1,-1-1,0 0,-2 0,-1 0,-1 0,2 0,0 0,1 0,1 0,-3 0,3 0,3 0,6-3,2 0,4-1,-1 1,-3 0,-3 2,0 0,-4 1,-3 0,-1 0,-1 0,0 1,-3-1,-3 0,-4 0,-3 0,-1 0</inkml:trace>
  <inkml:trace contextRef="#ctx0" brushRef="#br0" timeOffset="27032.8479">527 2705,'0'0,"0"0,0 0,0 0,0 0,0 0,0 0,0 0,0 0,0 0,0 0,0 0,0 0,0 0,0 0,0 0,0 0,0 0,0 0,0 0,0 3,0 1,0 2,0 1,0 2,0-1,0 1,0 2,0-1,0-2,0-2,0-3,0-1,0-1,0-2,0 1,0-1,0 1,0 0,0 0,0-1,0 1,0 0,0 0,0 0,0 0,0 0,0 0,0 0,0 0,0 3,0 1,0 2,0 1,3-1,4-2,3 2,3-1,2-1,2 2,0 0,1-1,-1-2,1-1,-1-1,0 2,0 4,3 0,0 0,7-2,6-2,6-2,3 1,2-2,-3 0,-3-1,-2 1,-5 0,-1-1,-3 1,-4 0,-2 0,-3 0,2 0,1 0,-1 0,-1 0,-1 0,3 0,2 0,5 0,2 3,4 1,1-1,1 1,5-2,2-1,4 0,-1-1,-3 0,-2 0,0 0,1-1,0 1,-2 0,-1 0,-6 0,1 0,3 0,5 0,2-3,6-3,3-5,7-2,7-2,1 1,-2 3,-4 4,-2 3,-1 2,-6 1,3-2,6-3,6-6,13-5,8-1,2 2,-4 6,-5 5,-5 1,2-5,3-9,4-8,1-5,-1 3,6 3,16 3,9 3,2 1,-5 1,-13 1,-12 0,-11 2,-3 5,8-1,10 0,12-1,5 0,-4 3,-6 0,-3-2,5 0,8 4,2 0,-3 4,-6 0,-15 2,-8 0,-3 0,-4-2,-2-2,-2-2,1 0,1 0,2 2,3 1,-2 2,-4 0,5 1,6-3,13-1,7 4,-2 1,-7 4,-7 3,-10 1,-11-2,-9-1,-1-2,9-5,23-2,17 0,5 0,-2 1,-6 0,-13 1,-12 0,-5 1,1 0,4 0,14 3,4 1,3 0,-6-1,-10-1,-6-1,2 0,2-1,11 0,5 0,-3 0,-1 0,-9 0,-9 0,-11 0,-4 0,2 0,5 0,7 0,5 0,4 0,-1 0,-1 0,-6 0,-6 0,-7 0,-6 0,1 0,8 0,15 0,11 0,1 0,-2 0,-5 0,-7 0,-9 0,-9 0,-9 0,-3 0,-2 0,4-3,2-1,8 0,7 1,8 1,0 1,0 0,-5 1,-4-3,-5-3,-6-2,-4-1,-4 1,-4 0,-3 1,-5 0,-2 2,-3 1,-1 2,1 1,2 1,1 0,2 0,1 1,0-1,-2 0,2 0,4 1,4-1,5 0,1 0,0 0,0 0,0 0,5 0,4 0,4 0,6 0,6 0,6 0,3 0,2 0,-4-3,-7-1,-4 0,0 1,1 1,-1 1,11 0,13-2,7-4,-1-3,-4-3,0 1,-1 2,2 3,6 6,8 2,4 2,-4-3,-7-1,-2-1,1 0,10-2,5-4,3 0,-6-1,-7 0,-3 2,0-1,21-1,14-1,-2 4,-9 0,-13 4,-11-3,1-2,4-3,7 0,-2 1,-5 4,-4 1,0-1,5-3,4 1,4 1,-5 1,-9 2,-12 1,-6-1,-6-4,6-3,17 0,14 4,0 7,-4 3,-6 0,-5-3,10-4,6-2,6 3,-7 4,-8 2,6-8,14-6,6-5,7 3,-2 5,-1-1,-2-4,3-3,-3 4,-1 10,-7 4,3-3,6-8,2-2,0 3,3 3,-1-4,-6-6,-4-3,-4 1,5 6,3 4,7-1,0-4,-2 1,13 5,6 0,-2-2,-12-2,-9 0,-4 5,13 2,1-1,-1-2,-5-4,-4 0,13 1,3 0,-6 0,-17 0,-17 0,-3 2,10 5,11 2,7-1,-6-1,-9-1,-4 1,3 3,4 1,-2 0,-8 0,-11-4,-16-1,-11-1,2 0,10 4,12 4,1 2,-2-1,-10-4,-12-5,-13-3,-9 1,-3 0,4 5,12 4,18 5,5 1,-2-1,-7-3,-9-2,-9-1,-10-2,-5-1,-3 0,-1 0,7 2,7 4,12 4,4 1,-1-3,-6-2,-5-1,-8-3,-8-1,-7-1,-10-1,-4 1,-4 0,-3-1,-3 1,2 0,4 0,3 0,3 0,6 3,2 3,3 8,1 2,-1 4,-1-1,-5 0,-6 0,-3-1,-5-3,-1-4,-5-4,-2-4,0-2,1 0,1-2,-2 0,-3 0,-3 1,-2 0,-3-1,0 1,-1 0,-21-15,-44-18,-10-4,7 5,15 6</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3.036"/>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16660 9812,'0'0,"0"0,0 0,0 0,0 0,0 0,0 0,0 0,0 0,0 0,-7 0,-10 0,-3 0,3 0,4 0,5 8,3 15,2 6,2-3,2-6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3.161"/>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16428 10908,'0'0,"0"0,0 0,0 0,0 0,0 0,0 0,0 0,0 0,0 0,0 8,0 9,-7 24,-3 6,1-6,1-10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3.380"/>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16302 11337,'0'0,"0"0,0 0,0 0,0-4,0-2,0-5,0-3,-3-1,-1-3,0 1,1-1,1 2,0 5,2 4</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3.630"/>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16346 9881,'0'0,"0"0,0 0,0 0,0 0,0-3,2-3,2-5,0-3,-1 1,-1 3,0 3,-2 2,1 3,-1 1,0 1,-1 0,1 1,0 0,0 2,0 7,0 2,-3 34,-4 30,-3 18,-4 0,1-5,3-14,0-12,2-12,-2-7,3-13,1-11,2-8</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3.786"/>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15945 11277,'0'0,"0"0,0-3,0-4,0-4,0-2,0-1,0 4,0-3,0 1,0 2,0 3</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47.485"/>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16193 9689,'0'0,"0"0,0 0,0 0,0 0,0 0,0 0,0 0,0 0,0 0,0 0,0 0,0 0,0 0,0 0,0 0,0 0,0 6,0 2,0-1,-20 91,-8 28,2-7,5-24,6-27,5-27,6-16,2-10,1-4,-1-2,-3 4,-5 7,-3 4,-5 4,-3 2,3-6,1-3,4-3,3-4,4-4,3-5,2-2,1-2,1-1,0-1,-1 0,4-3,0-3,0-1,2 1,3-1,3-3,6-5,5-8,7-10,6-10,4-10,2-13,-3-8,-6 1,-5 4,-4 11,-7 9,-5 7,-6 9,-4 6,-1 6,-2 6,0 6,0 4,0 4,0 2,1 1,-1 0,4 3,4 4,4 7,-1 5,0 7,-4 7,-5 7,-5 5,-6 3,-3 3,-3-2,-2-6,0-8,2-7,4-5,5-5,2-1,4-5,-3-4,0-4,2-2,-4-2,1-1,0-1,-1 0,0 0,1 0,1 1,2 0,1 0,0-3,4-7,4-11,4-13,3-13,2-10,2-5,-3 4,-1 1,0 5,2 5,-1 5,2 4,-1 5,-2 6,0 3,0 4,-3 2,1 2,-3 2,-2 4,-3 5,-1 2,-2 1,-1 2,0 1,-1 0,3 0,2-1,0 1,-2-1,0 0,0 0,-2 3,1 7,-1 10,0 11,-1 7,1 4,-3 6,-4 2,-6 10,-11 8,-6 1,-5-6,1-10,4-12,3-9,4-8,2-4,3-6,0-2,4-4,2-2,2-4,3 0,2-2,3 0,2-1,0 0,0 1,1 0,-1-1,7-5,10-11,11-11,7-10,4-7,0-8,0-10,0-2,-2-1,-3 7,-6 7,0 5,3 4,5-1,-3 7,-8 10,58-56,14-13,-9 10,-20 18,-21 22,-19 19,-14 13,-9 9,-6 7,-2 4,-2 5,-1 6,-7 7,-7 7,-3 5,3-1,2-3,-9 2,-16 15,-11 12,-2 9,4 3,3-2,2-6,0 0,-1 2,2 0,3-4,2-6,6-10,5-10,3-5,-1-5,-1-2,-2 1,2 0,5-2,5-3,1-1,2-5,0-4,3-4,4-4,3-2,3-1,2 0,1-1,0 0,1 0,2-2,8-7,10-14,10-8,10-8,2-9,4-11,3-13,4-8,2-4,-3 9,-4 9,-2 6,1 1,0 1,1 3,-8 10,-1 4,-2 7,-5 3,-5 4,-7 3,-4 4,-5 2,-5 5,-3 4,-2 4,-2 3,-1 2,0 1,-3 4,-1 7,-2 4,-3 3,-6 4,-15 17,-17 18,-9 18,-1 8,4-1,2 0,-3 4,0-1,7-9,2-8,-4-5,-9 12,-8 10,-4 6,1-2,7-9,8-12,10-13,14-11,7-12,10-7,6-8,4-7,4-3,1-2,1-2,0-1,-1-1,0-2,0 1,8-12,15-16,15-18,9-10,4-4,3-4,5-3,1 1,-4 3,-5 6,-12 13,10-18,19-26,5-10,0 4,-4 8,-9 13,-5 10,-6 7,-6 7,-4 6,-7 4,-5 6,-5 6,-3 4,-5 6,-5 6,-5 5,-2 4,-2 1,-2 2,0 0,0 0,0 0,1 0,-1 3,1 3,0 4,-3 5,-4 10,-1 0,-16 24,-14 23,-14 10,-8 3,0-4,2-5,2-6,1-3,5-5,4-6,5-5,2-2,7-1,1 0,3 1,4 1,6-9,3-5,1-3,0-4,2-8,4-7,2-6,3-5,2-3,1-2,0 0,1-4,0-6,2-7,4-7,4-5,3-3,5-2,2-1,0-4,1 0,-2 1,5-6,16-17,13-18,9-12,3 1,-4 7,-7 11,-9 13,-10 14,-8 11,-6 6,-1 1,0 4,-2 2,-1 2,0 2,0 0,-4 1,-4 3,-3 4,-3 4,-3 2,-1 3,-1 1,1 0,-1 1,0 0,1-1,0 1,0-1,0 3,-1 4,2 7,-5 15,0 3,-11 20,-12 16,-14 8,-6 0,0-4,5-8,3-10,5-7,6-9,2-9,2-2,-1-3,-2 0,1-1,2-2,2-1,1-1,2-1,1 0,4-1,0-3,1-1,-1 1,2 0,0-2,3-2,1-2,1 3,0 1,3-1,0-2,2-3,2-3,0-1,0-2,0 0,0 0,1 0,-1-1,0 1,0-1,0 1,0-3,0-4,0-3,0-1,0-1,3-1,1-2,3-4,2-2,4-3,5-3,0 2,23-24,16-20,11-18,3-5,-6 7,-7 9,-11 12,-10 11,-6 7,-2 8,3-1,2-1,1 0,-2 3,-5 6,-3 5,-3 1,-3 1,-1 0,2-3,4-2,3-3,7-1,2-1,-1 2,-3 4,-6 3,-5 3,-5 3,-4 4,-5 5,-3 4,-2 3,-2 2,-1 1,0 1,0 0,1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04T12:23:57.556"/>
    </inkml:context>
    <inkml:brush xml:id="br0">
      <inkml:brushProperty name="width" value="0.12" units="cm"/>
      <inkml:brushProperty name="height" value="0.24" units="cm"/>
      <inkml:brushProperty name="color" value="#FFFC00"/>
      <inkml:brushProperty name="tip" value="rectangle"/>
      <inkml:brushProperty name="rasterOp" value="maskPen"/>
      <inkml:brushProperty name="ignorePressure" value="1"/>
    </inkml:brush>
  </inkml:definitions>
  <inkml:trace contextRef="#ctx0" brushRef="#br0">17406 9047,'0'0,"0"0,0 3,-3 3,-1 5,-3 3,-3 2,-2 1,-3 1,-2 0,0 0,-4 0,-4 0,-4 2,-2 5,0 0,1-4,1-2,3-2,3 0,3-1,1-3,2 0,-1 0,2 1,-1 1,-3 4,-4 4,2-1,5-4,-39 44,-10 12,6-6,13-12,12-13,9-10,9-9,4-7,1-8,4-1,-2-3,3 2,2-2,1-1,2-1,1-1,1-1,-3 2,0 1,-1 0,-1 1,-1 1,1-1,1-1,2 1,-2 0,-1-1,1 0,1-2,2-1,-1-1,2 0,0 0,0 0,0-1,0 1,0 0,0 0,0 0,1 0,-1 0,0 0,0 0,0 0,0 0,0 0,0 0,0 0,0-3,0-4,-3-9,-4-12,-4-9,-3-2,-1-2,-2-1,1 4,5 5,1 6,1 4,4 4,1 1,2 1,2 4,0 3,0 4,1 3,-1 2,-2 1,-2 1,-3-1,0 1,1 0,2-1,1 0,2 1,0-1,1 0,0 3,0 3,1 2,-1 5,-3 6,-4 9,-3 8,-4 10,-2 6,-1 3,-4 2,-1-5,0-3,1-8,1-8,1-7,4-4,1 2,0 1,3 4,3-2,2-6,-26 64,-8 18,2-8,8-18,9-19,6-16,1-12,1-9,-1-5,3-1,2-2,4 1,1 4,3 4,1 5,-3 4,0 2,-6 1,-7 5,-5 3,0 2,-1 1,1-1,4-1,5-6,5-6,2-5,4-1,1-3,1 0,-1-3,1-1,0 0,-1-4,1-1,-1 1,0 0,0 1,0-2,0-4,0-2,0-3,0-3,0 0,0-2,0 1,0-1,0 1,0-1,0 1,0 0,0-1,0 1,0 0,0 0,0 0,3-2,4-8,4-8,5-9,10-12,2-9,1-1,-3-2,1-1,1-4,6-3,4-10,3-5,-6-2,-5 0,-6 2,-4 7,-5 9,-5 8,-4 11,-3 7,-3 8,0 4,-2 3,2 4,-2 4,2 1,0 2,-1 2,1 1,0 2,0 0,0 1,0 0,0 1,0 2,0 10,-3 21,-3 15,-5 16,0 4,-1-3,-1-6,-2-9,-1-3,-4-1,-4-3,-7 3,-8 6,-2 5,0 2,3-4,6-5,5-8,4-9,3-7,6-5,4-3,4-6,3-4,2-4,2-2,0-3,0 0,0-2,-1 2,1-1,-1 0,0 1,0 0,0 0,0 0,3-4,4-5,4-9,2-6,3-5,1-5,-2 0,-4-6,-3-3,-1-6,2-14,5-16,6-12,6-6,4 5,0 10,-2 11,-6 14,-6 12,-7 12,-4 7,-3 6,-2 4,-1 1,0 0,-1 3,1 0,0 3,1 2,0 3,0 2,0 0,0 2,0 1,0-1,0 1,0-1,0 4,3 6,1 1,0 18,-1 20,-4 18,-2 11,0 2,0-7,1-10,-2-9,-4-9,-3-6,-6 0,-5-1,-6 1,0 7,-2 4,1-1,3-2,3-7,2-6,5-8,5-3,5-7,2-6,3-4,2-4,-1-1,1-2,0 0,0-1,0 1,-1-2,0-5,-3-2,-4-4,-3-5,-4-11,1-12,2-11,4-3,3 0,1-5,3-8,-4-9,-2-7,-1 0,1 2,1-2,2-2,1 5,1 8,1 11,0 9,0 9,1 6,-1 3,0-1,0 4,0-3,1 0,-1-1,0 4,0 4,-1 5,1 2,0 0,0 0,0 4,0 6,0 1,0 2,0 4,0 2,0 1,0 2,0 0,0 0,0 4,0 4,0 6,0 3,0 9,3 5,4 6,4 6,5 5,7 2,2 2,0 2,-5-1,-5 6,-6 11,-4 8,-3 6,-1-6,-2-7,0-7,3-8,4-5,4-5,0-5,-1 0,-3-1,-2-2,-1-1,-2-4,-1-4,0-5,0-3,-1-3,1 0,-1-1,1-1,0-2,0-5,0-2,0-4,0-2,0 0,0-2,0 1,0-1,0 0,0 1,0-1,0 1,0 0,0 0,0 0,0 0,0 0,0-3,0-3,-3-8,-4-10,-6-6,-5-10,-1-14,1-12,5-12,4-8,4-7,0-3,-3 4,1 8,-2 9,1 4,4-5,9-7,7-4,4-2,-1 2,-2 5,-4 6,-3 8,-4 6,0 6,-2 2,-1 6,0 1,1 3,-1 3,1 2,0 6,-1 5,1 4,0 3,0 3,0 1,0 3,0 4,0 5,0 2,0 1,0 6,0 6,4 8,2 7,8 8,1 5,0 4,-1 13,-7 20,-4 16,-3 10,-2 0,1-6,2-7,5-10,3-8,2-3,-6 0,-5 3,-7 2,-1-3,-3-4,-2-4,-2-7,1-10,4-8,3-12,3-9,2-7,1-5,1-3,1-2,-1 0,1 0,0 0,2-2,4-6,1-11,-4-13,-6-13,-6-11,-3-6,-4-2,-2-4,2-6,3-6,2-14,1-5,0-3,1 1,0 6,0 11,2 14,2 17,2 11,1 7,0 5,1 4,1 4,-1 4,1-2,-1 1,0 0,0 2,0 0,0 4,0 4,0 4,0 4,0 1,0 2,0 1,0 0,0-1,0 4,0 4,3 6,4 6,7 10,6 4,7 7,0-2,0 2,-5 6,-7 6,-8 6,-8 9,-5 3,-1-4,1-4,1-7,2-7,1-10,1-7,1-7,0-7,0-5,1-3,-1-5,0-2,0-2,0-1,0 0,0-1,0 0,0-3,0-6,3-10,4-12,1-5,-1-6,-2-4,-2-3,-3-2,-6-1,-5 0,0-6,2-3,2 2,3 2,1 1,2 5,1 8,0 9,0 7,1 6,-1 3,1 2,-1 1,0 0,0 3,0 4,0 3,0 3,0 2,0 0,0 2,3-1,4 4,3 4,1 6,1 6,1 7,2 7,1 7,1 1,1-2,-1-5,1-6,-1 1,1 4,0 8,-1 7,-2-6,-5-11,-3 62,-3 14,-3-12,-1-21,0-24,-1-21,0-15,1-10,-1-7,1-2,0 0,0 0,0 0,0-1,0-3,-3-9,-4-11,-4-9,-2-4,-3-2,-1-2,-1-1,0 0,-3 2,-1 3,0 5,4 3,3 1,-1 1,1-2,0 3,2 1,3-2,4 0,2-2,3 0,1-1,0-1,0 3,1 4,0 4,-1 2,0 3,0 1,1 1,2 1,3-1,5 3,3-2,5-1,5-1,4 0,1 3,-2 4,1 3,0 4,3 2,-2 2,1 4,3 3,6 5,5 2,0 3,-1-3,-1-3,0-3,2-4,0-2,-2-1,1-1,-2-1,0 0,-6 1,-2-1,-4 4,-4 4,-3 0,-2 0,-2-2,-4-1,-2-2,-2-1,-3-1,-3 0,-2 0,-1-1,-1 1,-1 0,1 0,-1 0,-2 0,-8 0,-9 2,-12 6,-8 2,-3 1,-4-2,-3-6,-1-5,-1-7,3-3,-3-1,-4 2,-8 4,-4 5,0 6,4 5,2 5,7 2,7-1,11-4,9-3,6-3,5-2,4-3,2 0,3 0,2-1,3 0,1 1,2 0,0-1,1 1,-1 0,1 0,2-3,7-7,5-4,5-4,6 0,7 1,4 5,4 4,5 3,-1 3,-1 1,1 2,1-1,-1 1,-3 0,-4-1,-4 1,-2-1,1 0,2 0,5 0,4 0,1 0,2 0,1 0,1 0,-1 0,-3 3,-3 4,-4 3,-1 4,-2 2,0 1,-4-2,-1-1,-2-3,-4-2,-5-4,-3-3,-2 0,-2-2,-1-1,-3 0,-2 1,-2-1,2 4,-2 1,0-1,-1 0,-2-1,0 0,0-2,-1 1,-1-1,1 0,0-1,-3 1,-4-3,-1-4,-5-3,-6-4,-6 1,2 3,-10 5,-15 8,-14 5,-10 5,-3 3,6-2,11-2,10-4,8-3,4-2,2-3,1 0,4 0,3-1,3 4,3 3,2 1,3 0,2-2,0-2,0-1,1-1,3 0,3-1,3-1,2 1,0 0,2-1,-1 1,0 0,1 0,0 0,2 0,1 0,3 0,3 3,14 1,4 0,20-4,14-5,9-1,3 0,-1 1,-5 2,-8 0,-8 2,-10 1,-6 0,-6 0,-6 0,-4 0,-1 0,-6 1,-3-1,-5 0,-2 0,-2 0,-2 0,1 0,-1 0,0 0,0 0,1 0,-3 0,-1 0,-9 0,-16 3,-19 4,-16 3,-6 1,1-2,5-2,11-3,9-2,8-1,8-1,6 0,3-1,2 1,1 0,1-1,-4 4,-1 4,0 0,0 0,3-2,2-1,1-2,0-1,1-1,4 0,3 0,3-1,1 1,2 0,0 0,1 0,-1 0,1 0,0 0,-1 0,6-3,26-16,27-19,16-12,8-1,-2 6,-7 7,-5 7,-4 9,-4 8,-3 7,-6 4,-5 3,-9 1,-6 1,-10 0,-9-1,-5 0,-5-1,-3 1,-2-1,0 0,1 0,-4 0,-8 0,-12 3,-17 7,-18 7,-16 10,-9 7,3 2,9 2,4 1,4 1,-4 4,2 3,4-4,3-6,6-6,6-6,9-3,7-7,7-5,8-4,6-4,5-1,4-2,2 0,1 0,0 0,1 0,-1 1,3-3,3-5,7-5,6-5,7-4,1-2,4-3,7-8,4-11,8-8,3-5,-1 2,-7 8,-8 9,-7 9,-10 6,-8 8,-6 6,-4 6,-3 3,-2 2,1 1,-4 1,-3-1,-4 0,-2 0,-5-1,-5 1,-5-1,0 0,-1 0,-1 0,4-1,5 1,-2 0,2 0,-1 0,-4 0,-5 3,-6 4,-3 4,0 3,0-2,2 2,5 0,5-2,4-3,3 0,4-2,3-1,6-3,3-1,3-1,2-1,1-1,1 1,30-3,9-2,-2 2,-4 0,-6 0,-4 2,0 0,2 4,2 4,2 4,2-1,-1 0,0-4,0-4,10-7,10-5,8-3,-1-3,0 1,-2 4,-1 3,-2 3,-3 2,-7 3,-6 3,1 4,2 2,3-2,3-1,1-2,-4-2,-1-1,0-4,-1-1,-2-3,-1 0,-5 1,-4 1,-7 2,-5 1,-2 2,-1 0,-3 0,-2 0,-4 0,-2 0,-2 1,-1-1,-1 0,1 0,-1 0,1 0,-4 0,-3 3,-4 4,-5 3,-7 1,-8 1,-7 1,-7 5,-4 5,-8 7,-10 11,-5 7,3 1,6-1,3-4,-2 7,-2 8,3 7,4 3,2-1,5-3,5-6,3-2,8-2,2-1,-2-1,-1-3,3-5,3-7,4-1,4 0,1 1,2 7,4-5,-2 9,0 11,-2 10,0 2,0-2,1-2,2-3,4-7,4-7,3-7,0-4,-3-4,-4-1,1-5,0 0,-3-1,-2 2,0-2,-2 0,3-2,0-2,3-3,3-2,3-1,3-5,1-4,1-4,0-2,4-3,3-4,5-5,2-3,2-4,1-1,1-2,0-3,3-7,7-8,7-12,4-13,1-8,0-4,-1-5,1-3,1 0,-5 2,-4 2,-6 6,-4 6,0-1,6-4,4-4,1-5,2 2,-5 5,-4 9,-5 10,-2 8,-2 7,-3 9,-5 6,-3 6,-3 7,-2 5,-1 3,0 2,-1 1,0 0,0 0,-2 3,-7 10,-5 11,-2 10,-2 8,0 3,-1 2,-2 2,-3 2,-3 6,-4 2,2 0,2 2,4 1,5 6,0 6,-2-2,-1-1,-3-3,-2-6,-1-4,3-6,2-9,1-9,3-8,1-5,3-4,2-1,3-2,0 1,2 0,2-3,2-1,2-1,1-4,1-2,0-3,1-1,0-1,-1 0,0-1,0 0,-3 1,-4 0,-3-3,-1-4,2-19,3-28,2-23,1-10,2 1,1 6,3 8,4 4,5-4,5-7,0-12,0-13,-3-7,-3 7,-5 11,1 14,2 7,1 6,4 0,1-5,-2-2,-3-5,-2-5,-4-2,-2 6,-2 10,0 10,0 13,-1 11,-2 9,-2 6,1 2,1 3,1 3,0 1,2 2,-1 2,-2 4,-1 1,1 1,0 1,1 0,1 1,0 0,1-1,-3 3,-1 1,-5 18,-5 19,0 18,0 11,0 2,1-2,3-7,4-9,3-7,-2 0,-2 4,-1-6,2-12,-8 63,0 15,1-11,3-23,3-24,4-21,1-17,1-10,2-6,-1-3,1-1,-1 1,4-3,3-2,4-6,3-9,2-7,0-6,2-4,-2-3,1-3,4-2,4-5,2-3,-2-2,-2 2,-2 5,-1 9,-1 5,-5 6,-3 6,-5 5,-3 5,-1 5,-2 6,-1 2,0 3,0 0,1 2,-1-1,1 0,0-1,0 1,0 2,0 4,0 7,0 6,0 4,0-1,0 3,0-3,0-3,0-2,0 0,0-1,0-1,3 1,4-3,3-4,1-4,1 1,1-2,2-1,1-1,1-2,0 0,-2-1,-1 0,-3 0,-1-1,2 1,-2 0,-2 0,-3 0,-2 0,-2 0,0 3,-1 3,-1 5,-2 6,-4 5,-1 0,0-4,3-5</inkml:trace>
</inkml:ink>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jpe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jpeg>
</file>

<file path=ppt/media/image126.jpeg>
</file>

<file path=ppt/media/image127.jpeg>
</file>

<file path=ppt/media/image128.jpeg>
</file>

<file path=ppt/media/image129.jpeg>
</file>

<file path=ppt/media/image13.png>
</file>

<file path=ppt/media/image130.jpeg>
</file>

<file path=ppt/media/image131.jpeg>
</file>

<file path=ppt/media/image132.jpeg>
</file>

<file path=ppt/media/image14.png>
</file>

<file path=ppt/media/image15.png>
</file>

<file path=ppt/media/image17.PNG>
</file>

<file path=ppt/media/image18.jpeg>
</file>

<file path=ppt/media/image19.jpeg>
</file>

<file path=ppt/media/image2.png>
</file>

<file path=ppt/media/image20.gif>
</file>

<file path=ppt/media/image22.png>
</file>

<file path=ppt/media/image23.png>
</file>

<file path=ppt/media/image25.jpeg>
</file>

<file path=ppt/media/image27.jpg>
</file>

<file path=ppt/media/image28.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ehk=HJGm>
</file>

<file path=ppt/media/image5.png>
</file>

<file path=ppt/media/image50.gif>
</file>

<file path=ppt/media/image51.jpg&ehk=xYJiQ>
</file>

<file path=ppt/media/image52.jpg&ehk=qlhkI>
</file>

<file path=ppt/media/image53.jpeg>
</file>

<file path=ppt/media/image54.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eg>
</file>

<file path=ppt/media/image73.jpeg>
</file>

<file path=ppt/media/image74.jpeg>
</file>

<file path=ppt/media/image75.jpeg>
</file>

<file path=ppt/media/image76.jpe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9CAF4-DE77-4CFC-A60C-536770A061E9}" type="datetimeFigureOut">
              <a:rPr lang="en-US" smtClean="0"/>
              <a:t>8/3/2017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169D0A-BE70-47AA-BB76-461364EF6517}" type="slidenum">
              <a:rPr lang="en-US" smtClean="0"/>
              <a:t>‹#›</a:t>
            </a:fld>
            <a:endParaRPr lang="en-US"/>
          </a:p>
        </p:txBody>
      </p:sp>
    </p:spTree>
    <p:extLst>
      <p:ext uri="{BB962C8B-B14F-4D97-AF65-F5344CB8AC3E}">
        <p14:creationId xmlns:p14="http://schemas.microsoft.com/office/powerpoint/2010/main" val="291142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Presented at Kansas City Developer Conference 2017</a:t>
            </a:r>
          </a:p>
        </p:txBody>
      </p:sp>
      <p:sp>
        <p:nvSpPr>
          <p:cNvPr id="4" name="Slide Number Placeholder 3"/>
          <p:cNvSpPr>
            <a:spLocks noGrp="1"/>
          </p:cNvSpPr>
          <p:nvPr>
            <p:ph type="sldNum" sz="quarter" idx="10"/>
          </p:nvPr>
        </p:nvSpPr>
        <p:spPr/>
        <p:txBody>
          <a:bodyPr/>
          <a:lstStyle/>
          <a:p>
            <a:fld id="{8A169D0A-BE70-47AA-BB76-461364EF6517}" type="slidenum">
              <a:rPr lang="en-US" smtClean="0"/>
              <a:t>1</a:t>
            </a:fld>
            <a:endParaRPr lang="en-US"/>
          </a:p>
        </p:txBody>
      </p:sp>
    </p:spTree>
    <p:extLst>
      <p:ext uri="{BB962C8B-B14F-4D97-AF65-F5344CB8AC3E}">
        <p14:creationId xmlns:p14="http://schemas.microsoft.com/office/powerpoint/2010/main" val="726083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http://investorinthefamily.com/wp-content/uploads/2014/01/Financial-Planning.jpg</a:t>
            </a:r>
          </a:p>
        </p:txBody>
      </p:sp>
      <p:sp>
        <p:nvSpPr>
          <p:cNvPr id="4" name="Slide Number Placeholder 3"/>
          <p:cNvSpPr>
            <a:spLocks noGrp="1"/>
          </p:cNvSpPr>
          <p:nvPr>
            <p:ph type="sldNum" sz="quarter" idx="10"/>
          </p:nvPr>
        </p:nvSpPr>
        <p:spPr/>
        <p:txBody>
          <a:bodyPr/>
          <a:lstStyle/>
          <a:p>
            <a:fld id="{C6A6D0F7-FD7C-485D-899B-66BFCBD63667}" type="slidenum">
              <a:rPr lang="en-US" smtClean="0"/>
              <a:t>38</a:t>
            </a:fld>
            <a:endParaRPr lang="en-US"/>
          </a:p>
        </p:txBody>
      </p:sp>
    </p:spTree>
    <p:extLst>
      <p:ext uri="{BB962C8B-B14F-4D97-AF65-F5344CB8AC3E}">
        <p14:creationId xmlns:p14="http://schemas.microsoft.com/office/powerpoint/2010/main" val="138892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taken from https://upload.wikimedia.org/wikipedia/commons/e/e5/SpaceX_factory.jpg</a:t>
            </a:r>
          </a:p>
        </p:txBody>
      </p:sp>
      <p:sp>
        <p:nvSpPr>
          <p:cNvPr id="4" name="Slide Number Placeholder 3"/>
          <p:cNvSpPr>
            <a:spLocks noGrp="1"/>
          </p:cNvSpPr>
          <p:nvPr>
            <p:ph type="sldNum" sz="quarter" idx="10"/>
          </p:nvPr>
        </p:nvSpPr>
        <p:spPr/>
        <p:txBody>
          <a:bodyPr/>
          <a:lstStyle/>
          <a:p>
            <a:fld id="{C6A6D0F7-FD7C-485D-899B-66BFCBD63667}" type="slidenum">
              <a:rPr lang="en-US" smtClean="0"/>
              <a:t>39</a:t>
            </a:fld>
            <a:endParaRPr lang="en-US"/>
          </a:p>
        </p:txBody>
      </p:sp>
    </p:spTree>
    <p:extLst>
      <p:ext uri="{BB962C8B-B14F-4D97-AF65-F5344CB8AC3E}">
        <p14:creationId xmlns:p14="http://schemas.microsoft.com/office/powerpoint/2010/main" val="3662722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A6D0F7-FD7C-485D-899B-66BFCBD63667}" type="slidenum">
              <a:rPr lang="en-US" smtClean="0"/>
              <a:t>42</a:t>
            </a:fld>
            <a:endParaRPr lang="en-US"/>
          </a:p>
        </p:txBody>
      </p:sp>
    </p:spTree>
    <p:extLst>
      <p:ext uri="{BB962C8B-B14F-4D97-AF65-F5344CB8AC3E}">
        <p14:creationId xmlns:p14="http://schemas.microsoft.com/office/powerpoint/2010/main" val="2564732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Non-obtrusive</a:t>
            </a:r>
          </a:p>
        </p:txBody>
      </p:sp>
      <p:sp>
        <p:nvSpPr>
          <p:cNvPr id="4" name="Slide Number Placeholder 3"/>
          <p:cNvSpPr>
            <a:spLocks noGrp="1"/>
          </p:cNvSpPr>
          <p:nvPr>
            <p:ph type="sldNum" sz="quarter" idx="10"/>
          </p:nvPr>
        </p:nvSpPr>
        <p:spPr/>
        <p:txBody>
          <a:bodyPr/>
          <a:lstStyle/>
          <a:p>
            <a:fld id="{C6A6D0F7-FD7C-485D-899B-66BFCBD63667}" type="slidenum">
              <a:rPr lang="en-US" smtClean="0"/>
              <a:t>64</a:t>
            </a:fld>
            <a:endParaRPr lang="en-US"/>
          </a:p>
        </p:txBody>
      </p:sp>
    </p:spTree>
    <p:extLst>
      <p:ext uri="{BB962C8B-B14F-4D97-AF65-F5344CB8AC3E}">
        <p14:creationId xmlns:p14="http://schemas.microsoft.com/office/powerpoint/2010/main" val="34780497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https://openplacement.blob.core.windows.net/community/2014/09/report-a-problem-triangle.png</a:t>
            </a:r>
          </a:p>
        </p:txBody>
      </p:sp>
      <p:sp>
        <p:nvSpPr>
          <p:cNvPr id="4" name="Slide Number Placeholder 3"/>
          <p:cNvSpPr>
            <a:spLocks noGrp="1"/>
          </p:cNvSpPr>
          <p:nvPr>
            <p:ph type="sldNum" sz="quarter" idx="10"/>
          </p:nvPr>
        </p:nvSpPr>
        <p:spPr/>
        <p:txBody>
          <a:bodyPr/>
          <a:lstStyle/>
          <a:p>
            <a:fld id="{C6A6D0F7-FD7C-485D-899B-66BFCBD63667}" type="slidenum">
              <a:rPr lang="en-US" smtClean="0"/>
              <a:t>70</a:t>
            </a:fld>
            <a:endParaRPr lang="en-US"/>
          </a:p>
        </p:txBody>
      </p:sp>
    </p:spTree>
    <p:extLst>
      <p:ext uri="{BB962C8B-B14F-4D97-AF65-F5344CB8AC3E}">
        <p14:creationId xmlns:p14="http://schemas.microsoft.com/office/powerpoint/2010/main" val="3570184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D1BC4C-DBBA-1A46-BD21-33C27A89343E}" type="slidenum">
              <a:rPr lang="en-US" smtClean="0"/>
              <a:t>2</a:t>
            </a:fld>
            <a:endParaRPr lang="en-US"/>
          </a:p>
        </p:txBody>
      </p:sp>
    </p:spTree>
    <p:extLst>
      <p:ext uri="{BB962C8B-B14F-4D97-AF65-F5344CB8AC3E}">
        <p14:creationId xmlns:p14="http://schemas.microsoft.com/office/powerpoint/2010/main" val="307976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a:t>
            </a:r>
            <a:r>
              <a:rPr lang="en-US" dirty="0" err="1"/>
              <a:t>DodgerBlue</a:t>
            </a:r>
            <a:r>
              <a:rPr lang="en-US" dirty="0"/>
              <a:t> and </a:t>
            </a:r>
            <a:r>
              <a:rPr lang="en-US" dirty="0" err="1"/>
              <a:t>LemonChiffon</a:t>
            </a:r>
            <a:r>
              <a:rPr lang="en-US" dirty="0"/>
              <a:t>… an unhealthy obsession :P  But it’s a good way</a:t>
            </a:r>
            <a:r>
              <a:rPr lang="en-US" baseline="0" dirty="0"/>
              <a:t> to tell if I’m the one laying out the site before the designers have come around.</a:t>
            </a:r>
            <a:endParaRPr lang="en-US" dirty="0"/>
          </a:p>
        </p:txBody>
      </p:sp>
      <p:sp>
        <p:nvSpPr>
          <p:cNvPr id="4" name="Slide Number Placeholder 3"/>
          <p:cNvSpPr>
            <a:spLocks noGrp="1"/>
          </p:cNvSpPr>
          <p:nvPr>
            <p:ph type="sldNum" sz="quarter" idx="10"/>
          </p:nvPr>
        </p:nvSpPr>
        <p:spPr/>
        <p:txBody>
          <a:bodyPr/>
          <a:lstStyle/>
          <a:p>
            <a:fld id="{C6A6D0F7-FD7C-485D-899B-66BFCBD63667}" type="slidenum">
              <a:rPr lang="en-US" smtClean="0"/>
              <a:t>3</a:t>
            </a:fld>
            <a:endParaRPr lang="en-US"/>
          </a:p>
        </p:txBody>
      </p:sp>
    </p:spTree>
    <p:extLst>
      <p:ext uri="{BB962C8B-B14F-4D97-AF65-F5344CB8AC3E}">
        <p14:creationId xmlns:p14="http://schemas.microsoft.com/office/powerpoint/2010/main" val="1680390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Picture from:</a:t>
            </a:r>
            <a:r>
              <a:rPr lang="en-US" baseline="0" dirty="0"/>
              <a:t> https://c1.staticflickr.com/1/23/35635683_3868784c96_z.jpg</a:t>
            </a:r>
            <a:endParaRPr lang="en-US" dirty="0"/>
          </a:p>
        </p:txBody>
      </p:sp>
      <p:sp>
        <p:nvSpPr>
          <p:cNvPr id="4" name="Slide Number Placeholder 3"/>
          <p:cNvSpPr>
            <a:spLocks noGrp="1"/>
          </p:cNvSpPr>
          <p:nvPr>
            <p:ph type="sldNum" sz="quarter" idx="10"/>
          </p:nvPr>
        </p:nvSpPr>
        <p:spPr/>
        <p:txBody>
          <a:bodyPr/>
          <a:lstStyle/>
          <a:p>
            <a:fld id="{C6A6D0F7-FD7C-485D-899B-66BFCBD63667}" type="slidenum">
              <a:rPr lang="en-US" smtClean="0"/>
              <a:t>10</a:t>
            </a:fld>
            <a:endParaRPr lang="en-US"/>
          </a:p>
        </p:txBody>
      </p:sp>
    </p:spTree>
    <p:extLst>
      <p:ext uri="{BB962C8B-B14F-4D97-AF65-F5344CB8AC3E}">
        <p14:creationId xmlns:p14="http://schemas.microsoft.com/office/powerpoint/2010/main" val="746450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https://www.flickr.com/photos/faelchon/15146022</a:t>
            </a:r>
          </a:p>
        </p:txBody>
      </p:sp>
      <p:sp>
        <p:nvSpPr>
          <p:cNvPr id="4" name="Slide Number Placeholder 3"/>
          <p:cNvSpPr>
            <a:spLocks noGrp="1"/>
          </p:cNvSpPr>
          <p:nvPr>
            <p:ph type="sldNum" sz="quarter" idx="10"/>
          </p:nvPr>
        </p:nvSpPr>
        <p:spPr/>
        <p:txBody>
          <a:bodyPr/>
          <a:lstStyle/>
          <a:p>
            <a:fld id="{C6A6D0F7-FD7C-485D-899B-66BFCBD63667}" type="slidenum">
              <a:rPr lang="en-US" smtClean="0"/>
              <a:t>17</a:t>
            </a:fld>
            <a:endParaRPr lang="en-US"/>
          </a:p>
        </p:txBody>
      </p:sp>
    </p:spTree>
    <p:extLst>
      <p:ext uri="{BB962C8B-B14F-4D97-AF65-F5344CB8AC3E}">
        <p14:creationId xmlns:p14="http://schemas.microsoft.com/office/powerpoint/2010/main" val="4166865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Created with draw.io as a hypothetical site map for a Flooring Mastery website</a:t>
            </a:r>
          </a:p>
        </p:txBody>
      </p:sp>
      <p:sp>
        <p:nvSpPr>
          <p:cNvPr id="4" name="Slide Number Placeholder 3"/>
          <p:cNvSpPr>
            <a:spLocks noGrp="1"/>
          </p:cNvSpPr>
          <p:nvPr>
            <p:ph type="sldNum" sz="quarter" idx="10"/>
          </p:nvPr>
        </p:nvSpPr>
        <p:spPr/>
        <p:txBody>
          <a:bodyPr/>
          <a:lstStyle/>
          <a:p>
            <a:fld id="{B2876DF9-1BC6-4EFC-9D6F-EFF9FCF8E4F7}" type="slidenum">
              <a:rPr lang="en-US" smtClean="0"/>
              <a:t>22</a:t>
            </a:fld>
            <a:endParaRPr lang="en-US"/>
          </a:p>
        </p:txBody>
      </p:sp>
    </p:spTree>
    <p:extLst>
      <p:ext uri="{BB962C8B-B14F-4D97-AF65-F5344CB8AC3E}">
        <p14:creationId xmlns:p14="http://schemas.microsoft.com/office/powerpoint/2010/main" val="1701280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Flower ipsum generated at http://floweripsum.com/</a:t>
            </a:r>
          </a:p>
        </p:txBody>
      </p:sp>
      <p:sp>
        <p:nvSpPr>
          <p:cNvPr id="4" name="Slide Number Placeholder 3"/>
          <p:cNvSpPr>
            <a:spLocks noGrp="1"/>
          </p:cNvSpPr>
          <p:nvPr>
            <p:ph type="sldNum" sz="quarter" idx="10"/>
          </p:nvPr>
        </p:nvSpPr>
        <p:spPr/>
        <p:txBody>
          <a:bodyPr/>
          <a:lstStyle/>
          <a:p>
            <a:fld id="{03048BD9-B71B-4450-85F7-FA560D6F94C2}" type="slidenum">
              <a:rPr lang="en-US" smtClean="0"/>
              <a:t>29</a:t>
            </a:fld>
            <a:endParaRPr lang="en-US"/>
          </a:p>
        </p:txBody>
      </p:sp>
    </p:spTree>
    <p:extLst>
      <p:ext uri="{BB962C8B-B14F-4D97-AF65-F5344CB8AC3E}">
        <p14:creationId xmlns:p14="http://schemas.microsoft.com/office/powerpoint/2010/main" val="2742771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taken from: http://2.bp.blogspot.com/-N4rNIqhEJWw/TrXgZ6rrmEI/AAAAAAAACQg/c1geUm5kKaM/s400/urinedrugtest-public2.jpg</a:t>
            </a:r>
          </a:p>
        </p:txBody>
      </p:sp>
      <p:sp>
        <p:nvSpPr>
          <p:cNvPr id="4" name="Slide Number Placeholder 3"/>
          <p:cNvSpPr>
            <a:spLocks noGrp="1"/>
          </p:cNvSpPr>
          <p:nvPr>
            <p:ph type="sldNum" sz="quarter" idx="10"/>
          </p:nvPr>
        </p:nvSpPr>
        <p:spPr/>
        <p:txBody>
          <a:bodyPr/>
          <a:lstStyle/>
          <a:p>
            <a:fld id="{C6A6D0F7-FD7C-485D-899B-66BFCBD63667}" type="slidenum">
              <a:rPr lang="en-US" smtClean="0"/>
              <a:t>35</a:t>
            </a:fld>
            <a:endParaRPr lang="en-US"/>
          </a:p>
        </p:txBody>
      </p:sp>
    </p:spTree>
    <p:extLst>
      <p:ext uri="{BB962C8B-B14F-4D97-AF65-F5344CB8AC3E}">
        <p14:creationId xmlns:p14="http://schemas.microsoft.com/office/powerpoint/2010/main" val="3922760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https://robliano.files.wordpress.com/2013/06/r-multitasking-large570.jpg?w=640</a:t>
            </a:r>
          </a:p>
        </p:txBody>
      </p:sp>
      <p:sp>
        <p:nvSpPr>
          <p:cNvPr id="4" name="Slide Number Placeholder 3"/>
          <p:cNvSpPr>
            <a:spLocks noGrp="1"/>
          </p:cNvSpPr>
          <p:nvPr>
            <p:ph type="sldNum" sz="quarter" idx="10"/>
          </p:nvPr>
        </p:nvSpPr>
        <p:spPr/>
        <p:txBody>
          <a:bodyPr/>
          <a:lstStyle/>
          <a:p>
            <a:fld id="{C6A6D0F7-FD7C-485D-899B-66BFCBD63667}" type="slidenum">
              <a:rPr lang="en-US" smtClean="0"/>
              <a:t>37</a:t>
            </a:fld>
            <a:endParaRPr lang="en-US"/>
          </a:p>
        </p:txBody>
      </p:sp>
    </p:spTree>
    <p:extLst>
      <p:ext uri="{BB962C8B-B14F-4D97-AF65-F5344CB8AC3E}">
        <p14:creationId xmlns:p14="http://schemas.microsoft.com/office/powerpoint/2010/main" val="2120132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95E5F-3A54-475D-9D49-005E05CD5D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8F0F27-121D-4D16-8F2C-50C49E2DE0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BC14BD-BAD6-48B1-B672-6F0E9F8149F0}"/>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C3BE0711-0534-49A3-879A-DF8B11EBC7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31C70B-EFCA-40FD-8A42-1841C1BBC332}"/>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4137115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3F95E-F145-4A3F-85F8-DECADB8C3B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82875C-83EE-4AA1-A9E8-8A3EC2676E3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6823AE-F110-441F-9B65-76C7D8875F26}"/>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CA65B9E8-8328-40CD-89C8-BE2A416FF7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B1B5B-E9DF-4AA5-911A-89E1B27E4483}"/>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4052560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A857AF-E510-442D-BE3D-F1EA5ED2F4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E77EB7-E67D-42B2-8DC4-B051B10E49E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58AB7A-EE7E-4BFF-A3DB-2FE5A39CA26A}"/>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AA854B42-EAE3-4313-AE98-3DC2296775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7AE6B9-1793-4C72-A826-0F9F4DCE1C1D}"/>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2884528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791A2-D76B-45D9-A1EE-3E9DBC261F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657833-6635-4B21-9477-8D427C40C15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D86B92-E298-4C46-A1AD-2DBE78F5C6C6}"/>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70A98E12-1647-4D9F-8C03-23C32D2FC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AAD39-E1EB-4949-B267-A32800B8CE2D}"/>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142697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F827D-0D2C-4670-BC08-73EC3336F3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CF19B55-B549-48AD-A85F-5E1A8E263C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B5A07CD-395E-4538-A676-BFCC05483101}"/>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3D37CFC8-5B1E-499E-9136-6784BF268D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75CD36-14A0-4469-A9C1-3695E8391840}"/>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406575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65A21-33BA-47AF-B1BC-D3D4E0732F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27FD20-57E5-4C7B-8173-20BEB2E1EBA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DECB7B-1832-4959-AD15-566C275D3B1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FA277D-4347-4026-9742-FADB541C4BAF}"/>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6" name="Footer Placeholder 5">
            <a:extLst>
              <a:ext uri="{FF2B5EF4-FFF2-40B4-BE49-F238E27FC236}">
                <a16:creationId xmlns:a16="http://schemas.microsoft.com/office/drawing/2014/main" id="{1A3CBB54-1367-4D70-992B-617E82D43E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391335-5ED5-46BD-8F96-0EAEB1DDBC1E}"/>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685052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97722-C459-4721-9F95-B285A65FB7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2821D6B-40DA-4E97-B481-2C43C7CA2F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76E7213-E640-4068-994A-19A06004867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D6A527-E3BD-4894-82AA-E3B01CAAE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120303E-8AE0-4674-832F-916321975D5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9A54A9-4550-4EC2-B9DB-81682FA2DAD1}"/>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8" name="Footer Placeholder 7">
            <a:extLst>
              <a:ext uri="{FF2B5EF4-FFF2-40B4-BE49-F238E27FC236}">
                <a16:creationId xmlns:a16="http://schemas.microsoft.com/office/drawing/2014/main" id="{F1E948B4-D99F-4EBB-9834-3DF775B15E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88E9BB-DE03-4C0D-A12D-30946025467C}"/>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3432917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6728F-A05D-4CB3-9A60-EF5238D2DA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3295C1-5319-4590-9AB5-D10A0058F437}"/>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4" name="Footer Placeholder 3">
            <a:extLst>
              <a:ext uri="{FF2B5EF4-FFF2-40B4-BE49-F238E27FC236}">
                <a16:creationId xmlns:a16="http://schemas.microsoft.com/office/drawing/2014/main" id="{EF93C2C6-B864-4F16-90A5-CC28D4D8B6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9D2831-8850-4971-9753-F08D1D36F86F}"/>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1568645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BAE27A-6475-4797-B7A7-C7AED8F71B7C}"/>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3" name="Footer Placeholder 2">
            <a:extLst>
              <a:ext uri="{FF2B5EF4-FFF2-40B4-BE49-F238E27FC236}">
                <a16:creationId xmlns:a16="http://schemas.microsoft.com/office/drawing/2014/main" id="{DC665B12-C540-4062-B477-7E18081BC2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19DAC4-977D-4954-9BD9-BE1CD0091965}"/>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251609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089BF-2738-4D68-B857-DDAB5DD603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6FC3D4-2240-4378-BDE5-8C587961FE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ADDC65-17A0-4CFD-8168-900598CE54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FA068EB-E5CF-4AA6-8352-C3B4D42DBEFB}"/>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6" name="Footer Placeholder 5">
            <a:extLst>
              <a:ext uri="{FF2B5EF4-FFF2-40B4-BE49-F238E27FC236}">
                <a16:creationId xmlns:a16="http://schemas.microsoft.com/office/drawing/2014/main" id="{EBBB6F92-3E0A-445F-9D8B-3B8DC6E19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9AC764-D8E6-4EAD-BDE3-663607C861DF}"/>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3980861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C92CE-8FBB-4D43-8D60-7923FA293D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C6D690-4391-4AF0-A24F-4E501F88C2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6DBEDC-0F18-46EB-93DD-89A67412D8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EC16FA-D8CE-4883-958B-D04D9A7E0B35}"/>
              </a:ext>
            </a:extLst>
          </p:cNvPr>
          <p:cNvSpPr>
            <a:spLocks noGrp="1"/>
          </p:cNvSpPr>
          <p:nvPr>
            <p:ph type="dt" sz="half" idx="10"/>
          </p:nvPr>
        </p:nvSpPr>
        <p:spPr/>
        <p:txBody>
          <a:bodyPr/>
          <a:lstStyle/>
          <a:p>
            <a:fld id="{3A1CF141-366F-4C99-9D0E-3238FA930F7F}" type="datetimeFigureOut">
              <a:rPr lang="en-US" smtClean="0"/>
              <a:t>8/3/2017</a:t>
            </a:fld>
            <a:endParaRPr lang="en-US"/>
          </a:p>
        </p:txBody>
      </p:sp>
      <p:sp>
        <p:nvSpPr>
          <p:cNvPr id="6" name="Footer Placeholder 5">
            <a:extLst>
              <a:ext uri="{FF2B5EF4-FFF2-40B4-BE49-F238E27FC236}">
                <a16:creationId xmlns:a16="http://schemas.microsoft.com/office/drawing/2014/main" id="{C176B309-4F2E-4F57-BCF8-3118902925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A412E2-CC35-4F98-9C69-049835A4D12B}"/>
              </a:ext>
            </a:extLst>
          </p:cNvPr>
          <p:cNvSpPr>
            <a:spLocks noGrp="1"/>
          </p:cNvSpPr>
          <p:nvPr>
            <p:ph type="sldNum" sz="quarter" idx="12"/>
          </p:nvPr>
        </p:nvSpPr>
        <p:spPr/>
        <p:txBody>
          <a:bodyPr/>
          <a:lstStyle/>
          <a:p>
            <a:fld id="{5EBDC74C-D8A4-4B48-B952-70CAA8F7E5BD}" type="slidenum">
              <a:rPr lang="en-US" smtClean="0"/>
              <a:t>‹#›</a:t>
            </a:fld>
            <a:endParaRPr lang="en-US"/>
          </a:p>
        </p:txBody>
      </p:sp>
    </p:spTree>
    <p:extLst>
      <p:ext uri="{BB962C8B-B14F-4D97-AF65-F5344CB8AC3E}">
        <p14:creationId xmlns:p14="http://schemas.microsoft.com/office/powerpoint/2010/main" val="2991516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48C4C0-57BF-4521-B563-1CBF46BD71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E9C3F6-21A6-4B65-97B4-46509A2120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4DE073-DBF0-4264-A24A-CD7B147D13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1CF141-366F-4C99-9D0E-3238FA930F7F}" type="datetimeFigureOut">
              <a:rPr lang="en-US" smtClean="0"/>
              <a:t>8/3/2017</a:t>
            </a:fld>
            <a:endParaRPr lang="en-US"/>
          </a:p>
        </p:txBody>
      </p:sp>
      <p:sp>
        <p:nvSpPr>
          <p:cNvPr id="5" name="Footer Placeholder 4">
            <a:extLst>
              <a:ext uri="{FF2B5EF4-FFF2-40B4-BE49-F238E27FC236}">
                <a16:creationId xmlns:a16="http://schemas.microsoft.com/office/drawing/2014/main" id="{237C8D95-2AD4-4E47-8D05-1C63B4F240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4642FC-1CBB-4B2F-AC52-1F862D1308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DC74C-D8A4-4B48-B952-70CAA8F7E5BD}" type="slidenum">
              <a:rPr lang="en-US" smtClean="0"/>
              <a:t>‹#›</a:t>
            </a:fld>
            <a:endParaRPr lang="en-US"/>
          </a:p>
        </p:txBody>
      </p:sp>
    </p:spTree>
    <p:extLst>
      <p:ext uri="{BB962C8B-B14F-4D97-AF65-F5344CB8AC3E}">
        <p14:creationId xmlns:p14="http://schemas.microsoft.com/office/powerpoint/2010/main" val="1220228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customXml" Target="../../customXml/item10.xml"/><Relationship Id="rId13" Type="http://schemas.openxmlformats.org/officeDocument/2006/relationships/customXml" Target="../../customXml/item22.xml"/><Relationship Id="rId18" Type="http://schemas.openxmlformats.org/officeDocument/2006/relationships/customXml" Target="../../customXml/item23.xml"/><Relationship Id="rId26" Type="http://schemas.openxmlformats.org/officeDocument/2006/relationships/image" Target="../media/image54.png"/><Relationship Id="rId3" Type="http://schemas.openxmlformats.org/officeDocument/2006/relationships/customXml" Target="../../customXml/item11.xml"/><Relationship Id="rId21" Type="http://schemas.openxmlformats.org/officeDocument/2006/relationships/customXml" Target="../../customXml/item24.xml"/><Relationship Id="rId7" Type="http://schemas.openxmlformats.org/officeDocument/2006/relationships/customXml" Target="../../customXml/item1.xml"/><Relationship Id="rId12" Type="http://schemas.openxmlformats.org/officeDocument/2006/relationships/customXml" Target="../../customXml/item12.xml"/><Relationship Id="rId17" Type="http://schemas.openxmlformats.org/officeDocument/2006/relationships/customXml" Target="../../customXml/item13.xml"/><Relationship Id="rId25" Type="http://schemas.openxmlformats.org/officeDocument/2006/relationships/slideLayout" Target="../slideLayouts/slideLayout2.xml"/><Relationship Id="rId2" Type="http://schemas.openxmlformats.org/officeDocument/2006/relationships/customXml" Target="../../customXml/item2.xml"/><Relationship Id="rId16" Type="http://schemas.openxmlformats.org/officeDocument/2006/relationships/customXml" Target="../../customXml/item3.xml"/><Relationship Id="rId20" Type="http://schemas.openxmlformats.org/officeDocument/2006/relationships/customXml" Target="../../customXml/item14.xml"/><Relationship Id="rId1" Type="http://schemas.openxmlformats.org/officeDocument/2006/relationships/customXml" Target="../../customXml/item15.xml"/><Relationship Id="rId6" Type="http://schemas.openxmlformats.org/officeDocument/2006/relationships/customXml" Target="../../customXml/item16.xml"/><Relationship Id="rId11" Type="http://schemas.openxmlformats.org/officeDocument/2006/relationships/customXml" Target="../../customXml/item4.xml"/><Relationship Id="rId24" Type="http://schemas.openxmlformats.org/officeDocument/2006/relationships/customXml" Target="../../customXml/item5.xml"/><Relationship Id="rId5" Type="http://schemas.openxmlformats.org/officeDocument/2006/relationships/customXml" Target="../../customXml/item6.xml"/><Relationship Id="rId15" Type="http://schemas.openxmlformats.org/officeDocument/2006/relationships/customXml" Target="../../customXml/item17.xml"/><Relationship Id="rId23" Type="http://schemas.openxmlformats.org/officeDocument/2006/relationships/customXml" Target="../../customXml/item18.xml"/><Relationship Id="rId10" Type="http://schemas.openxmlformats.org/officeDocument/2006/relationships/customXml" Target="../../customXml/item19.xml"/><Relationship Id="rId19" Type="http://schemas.openxmlformats.org/officeDocument/2006/relationships/customXml" Target="../../customXml/item7.xml"/><Relationship Id="rId4" Type="http://schemas.openxmlformats.org/officeDocument/2006/relationships/customXml" Target="../../customXml/item20.xml"/><Relationship Id="rId9" Type="http://schemas.openxmlformats.org/officeDocument/2006/relationships/customXml" Target="../../customXml/item21.xml"/><Relationship Id="rId14" Type="http://schemas.openxmlformats.org/officeDocument/2006/relationships/customXml" Target="../../customXml/item8.xml"/><Relationship Id="rId22" Type="http://schemas.openxmlformats.org/officeDocument/2006/relationships/customXml" Target="../../customXml/item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jpeg"/><Relationship Id="rId26" Type="http://schemas.openxmlformats.org/officeDocument/2006/relationships/image" Target="../media/image26.emf"/><Relationship Id="rId39" Type="http://schemas.openxmlformats.org/officeDocument/2006/relationships/image" Target="../media/image39.png"/><Relationship Id="rId3" Type="http://schemas.openxmlformats.org/officeDocument/2006/relationships/image" Target="../media/image3.png"/><Relationship Id="rId21" Type="http://schemas.openxmlformats.org/officeDocument/2006/relationships/image" Target="../media/image21.emf"/><Relationship Id="rId34" Type="http://schemas.openxmlformats.org/officeDocument/2006/relationships/image" Target="../media/image34.png"/><Relationship Id="rId42" Type="http://schemas.openxmlformats.org/officeDocument/2006/relationships/image" Target="../media/image42.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jpeg"/><Relationship Id="rId33" Type="http://schemas.openxmlformats.org/officeDocument/2006/relationships/image" Target="../media/image33.png"/><Relationship Id="rId38" Type="http://schemas.openxmlformats.org/officeDocument/2006/relationships/image" Target="../media/image38.png"/><Relationship Id="rId2" Type="http://schemas.openxmlformats.org/officeDocument/2006/relationships/notesSlide" Target="../notesSlides/notesSlide2.xml"/><Relationship Id="rId16" Type="http://schemas.openxmlformats.org/officeDocument/2006/relationships/image" Target="../media/image16.emf"/><Relationship Id="rId20" Type="http://schemas.openxmlformats.org/officeDocument/2006/relationships/image" Target="../media/image20.gif"/><Relationship Id="rId29" Type="http://schemas.openxmlformats.org/officeDocument/2006/relationships/image" Target="../media/image29.emf"/><Relationship Id="rId41"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emf"/><Relationship Id="rId32" Type="http://schemas.openxmlformats.org/officeDocument/2006/relationships/image" Target="../media/image32.png"/><Relationship Id="rId37" Type="http://schemas.openxmlformats.org/officeDocument/2006/relationships/image" Target="../media/image37.png"/><Relationship Id="rId40" Type="http://schemas.openxmlformats.org/officeDocument/2006/relationships/image" Target="../media/image40.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36" Type="http://schemas.openxmlformats.org/officeDocument/2006/relationships/image" Target="../media/image36.png"/><Relationship Id="rId10" Type="http://schemas.openxmlformats.org/officeDocument/2006/relationships/image" Target="../media/image10.png"/><Relationship Id="rId19" Type="http://schemas.openxmlformats.org/officeDocument/2006/relationships/image" Target="../media/image19.jpeg"/><Relationship Id="rId31" Type="http://schemas.openxmlformats.org/officeDocument/2006/relationships/image" Target="../media/image31.emf"/><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jpg"/><Relationship Id="rId30" Type="http://schemas.openxmlformats.org/officeDocument/2006/relationships/image" Target="../media/image30.png"/><Relationship Id="rId35" Type="http://schemas.openxmlformats.org/officeDocument/2006/relationships/image" Target="../media/image35.png"/><Relationship Id="rId43" Type="http://schemas.openxmlformats.org/officeDocument/2006/relationships/image" Target="../media/image43.pn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65.png"/><Relationship Id="rId4" Type="http://schemas.openxmlformats.org/officeDocument/2006/relationships/customXml" Target="../ink/ink2.xml"/></Relationships>
</file>

<file path=ppt/slides/_rels/slide2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30.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7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43.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2.xml"/><Relationship Id="rId4" Type="http://schemas.openxmlformats.org/officeDocument/2006/relationships/hyperlink" Target="http://www.oregontrailtombstone.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customXml" Target="../ink/ink6.xml"/><Relationship Id="rId13" Type="http://schemas.openxmlformats.org/officeDocument/2006/relationships/image" Target="../media/image93.png"/><Relationship Id="rId18" Type="http://schemas.openxmlformats.org/officeDocument/2006/relationships/customXml" Target="../ink/ink11.xml"/><Relationship Id="rId3" Type="http://schemas.openxmlformats.org/officeDocument/2006/relationships/image" Target="../media/image88.png"/><Relationship Id="rId21" Type="http://schemas.openxmlformats.org/officeDocument/2006/relationships/image" Target="../media/image97.png"/><Relationship Id="rId7" Type="http://schemas.openxmlformats.org/officeDocument/2006/relationships/image" Target="../media/image90.png"/><Relationship Id="rId12" Type="http://schemas.openxmlformats.org/officeDocument/2006/relationships/customXml" Target="../ink/ink8.xml"/><Relationship Id="rId17" Type="http://schemas.openxmlformats.org/officeDocument/2006/relationships/image" Target="../media/image95.png"/><Relationship Id="rId2" Type="http://schemas.openxmlformats.org/officeDocument/2006/relationships/customXml" Target="../ink/ink3.xml"/><Relationship Id="rId16" Type="http://schemas.openxmlformats.org/officeDocument/2006/relationships/customXml" Target="../ink/ink10.xml"/><Relationship Id="rId20" Type="http://schemas.openxmlformats.org/officeDocument/2006/relationships/customXml" Target="../ink/ink12.xml"/><Relationship Id="rId1" Type="http://schemas.openxmlformats.org/officeDocument/2006/relationships/slideLayout" Target="../slideLayouts/slideLayout2.xml"/><Relationship Id="rId6" Type="http://schemas.openxmlformats.org/officeDocument/2006/relationships/customXml" Target="../ink/ink5.xml"/><Relationship Id="rId11" Type="http://schemas.openxmlformats.org/officeDocument/2006/relationships/image" Target="../media/image92.png"/><Relationship Id="rId5" Type="http://schemas.openxmlformats.org/officeDocument/2006/relationships/image" Target="../media/image89.png"/><Relationship Id="rId15" Type="http://schemas.openxmlformats.org/officeDocument/2006/relationships/image" Target="../media/image94.png"/><Relationship Id="rId23" Type="http://schemas.openxmlformats.org/officeDocument/2006/relationships/image" Target="../media/image98.png"/><Relationship Id="rId10" Type="http://schemas.openxmlformats.org/officeDocument/2006/relationships/customXml" Target="../ink/ink7.xml"/><Relationship Id="rId19" Type="http://schemas.openxmlformats.org/officeDocument/2006/relationships/image" Target="../media/image96.png"/><Relationship Id="rId4" Type="http://schemas.openxmlformats.org/officeDocument/2006/relationships/customXml" Target="../ink/ink4.xml"/><Relationship Id="rId9" Type="http://schemas.openxmlformats.org/officeDocument/2006/relationships/image" Target="../media/image91.png"/><Relationship Id="rId14" Type="http://schemas.openxmlformats.org/officeDocument/2006/relationships/customXml" Target="../ink/ink9.xml"/><Relationship Id="rId22" Type="http://schemas.openxmlformats.org/officeDocument/2006/relationships/customXml" Target="../ink/ink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7.xml.rels><?xml version="1.0" encoding="UTF-8" standalone="yes"?>
<Relationships xmlns="http://schemas.openxmlformats.org/package/2006/relationships"><Relationship Id="rId2" Type="http://schemas.openxmlformats.org/officeDocument/2006/relationships/image" Target="../media/image10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johan.driessen.se/posts/persistance-in-wf4-beta-2" TargetMode="External"/><Relationship Id="rId2" Type="http://schemas.openxmlformats.org/officeDocument/2006/relationships/image" Target="../media/image49.png&amp;ehk=HJGm"/><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60.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63.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0.png"/></Relationships>
</file>

<file path=ppt/slides/_rels/slide65.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13.png"/><Relationship Id="rId7" Type="http://schemas.openxmlformats.org/officeDocument/2006/relationships/image" Target="../media/image117.png"/><Relationship Id="rId2" Type="http://schemas.openxmlformats.org/officeDocument/2006/relationships/image" Target="../media/image112.png"/><Relationship Id="rId1" Type="http://schemas.openxmlformats.org/officeDocument/2006/relationships/slideLayout" Target="../slideLayouts/slideLayout2.xml"/><Relationship Id="rId6" Type="http://schemas.openxmlformats.org/officeDocument/2006/relationships/image" Target="../media/image116.png"/><Relationship Id="rId5" Type="http://schemas.openxmlformats.org/officeDocument/2006/relationships/image" Target="../media/image115.png"/><Relationship Id="rId4" Type="http://schemas.openxmlformats.org/officeDocument/2006/relationships/image" Target="../media/image114.jpeg"/></Relationships>
</file>

<file path=ppt/slides/_rels/slide67.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2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okcancel.com/comic/4.html" TargetMode="External"/><Relationship Id="rId2" Type="http://schemas.openxmlformats.org/officeDocument/2006/relationships/image" Target="../media/image50.gi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8" Type="http://schemas.openxmlformats.org/officeDocument/2006/relationships/hyperlink" Target="http://www.zurb.com/playground/foundation-icons" TargetMode="External"/><Relationship Id="rId3" Type="http://schemas.openxmlformats.org/officeDocument/2006/relationships/hyperlink" Target="http://fontello.com/" TargetMode="External"/><Relationship Id="rId7" Type="http://schemas.openxmlformats.org/officeDocument/2006/relationships/hyperlink" Target="http://typicons.com/" TargetMode="External"/><Relationship Id="rId2" Type="http://schemas.openxmlformats.org/officeDocument/2006/relationships/hyperlink" Target="http://fontawesome.io/" TargetMode="External"/><Relationship Id="rId1" Type="http://schemas.openxmlformats.org/officeDocument/2006/relationships/slideLayout" Target="../slideLayouts/slideLayout2.xml"/><Relationship Id="rId6" Type="http://schemas.openxmlformats.org/officeDocument/2006/relationships/hyperlink" Target="http://thedesignoffice.org/project/modern-pictograms/" TargetMode="External"/><Relationship Id="rId5" Type="http://schemas.openxmlformats.org/officeDocument/2006/relationships/hyperlink" Target="http://www.entypo.com/" TargetMode="External"/><Relationship Id="rId4" Type="http://schemas.openxmlformats.org/officeDocument/2006/relationships/hyperlink" Target="https://github.com/somerandomdude/Iconic"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125.jpeg"/><Relationship Id="rId7" Type="http://schemas.openxmlformats.org/officeDocument/2006/relationships/image" Target="../media/image127.jpeg"/><Relationship Id="rId2" Type="http://schemas.openxmlformats.org/officeDocument/2006/relationships/hyperlink" Target="http://amzn.to/2vq4atb" TargetMode="External"/><Relationship Id="rId1" Type="http://schemas.openxmlformats.org/officeDocument/2006/relationships/slideLayout" Target="../slideLayouts/slideLayout2.xml"/><Relationship Id="rId6" Type="http://schemas.openxmlformats.org/officeDocument/2006/relationships/hyperlink" Target="http://amzn.to/2uT2yGK" TargetMode="External"/><Relationship Id="rId5" Type="http://schemas.openxmlformats.org/officeDocument/2006/relationships/image" Target="../media/image126.jpeg"/><Relationship Id="rId4" Type="http://schemas.openxmlformats.org/officeDocument/2006/relationships/hyperlink" Target="http://amzn.to/2f6z4jr" TargetMode="External"/></Relationships>
</file>

<file path=ppt/slides/_rels/slide77.xml.rels><?xml version="1.0" encoding="UTF-8" standalone="yes"?>
<Relationships xmlns="http://schemas.openxmlformats.org/package/2006/relationships"><Relationship Id="rId3" Type="http://schemas.openxmlformats.org/officeDocument/2006/relationships/image" Target="../media/image128.jpeg"/><Relationship Id="rId2" Type="http://schemas.openxmlformats.org/officeDocument/2006/relationships/hyperlink" Target="http://amzn.to/2hlGgJ6" TargetMode="External"/><Relationship Id="rId1" Type="http://schemas.openxmlformats.org/officeDocument/2006/relationships/slideLayout" Target="../slideLayouts/slideLayout2.xml"/><Relationship Id="rId5" Type="http://schemas.openxmlformats.org/officeDocument/2006/relationships/image" Target="../media/image129.jpeg"/><Relationship Id="rId4" Type="http://schemas.openxmlformats.org/officeDocument/2006/relationships/hyperlink" Target="http://amzn.to/2w3UrFV" TargetMode="External"/></Relationships>
</file>

<file path=ppt/slides/_rels/slide78.xml.rels><?xml version="1.0" encoding="UTF-8" standalone="yes"?>
<Relationships xmlns="http://schemas.openxmlformats.org/package/2006/relationships"><Relationship Id="rId3" Type="http://schemas.openxmlformats.org/officeDocument/2006/relationships/image" Target="../media/image130.jpeg"/><Relationship Id="rId2" Type="http://schemas.openxmlformats.org/officeDocument/2006/relationships/hyperlink" Target="http://amzn.to/2f5m79G" TargetMode="External"/><Relationship Id="rId1" Type="http://schemas.openxmlformats.org/officeDocument/2006/relationships/slideLayout" Target="../slideLayouts/slideLayout2.xml"/><Relationship Id="rId5" Type="http://schemas.openxmlformats.org/officeDocument/2006/relationships/image" Target="../media/image131.jpeg"/><Relationship Id="rId4" Type="http://schemas.openxmlformats.org/officeDocument/2006/relationships/hyperlink" Target="http://amzn.to/2vghD6o"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uxweek.com/" TargetMode="External"/><Relationship Id="rId7" Type="http://schemas.openxmlformats.org/officeDocument/2006/relationships/hyperlink" Target="http://ixda.org/" TargetMode="External"/><Relationship Id="rId2" Type="http://schemas.openxmlformats.org/officeDocument/2006/relationships/hyperlink" Target="http://www.uxmatters.com/" TargetMode="External"/><Relationship Id="rId1" Type="http://schemas.openxmlformats.org/officeDocument/2006/relationships/slideLayout" Target="../slideLayouts/slideLayout2.xml"/><Relationship Id="rId6" Type="http://schemas.openxmlformats.org/officeDocument/2006/relationships/hyperlink" Target="http://rosenfeldmedia.com/training/" TargetMode="External"/><Relationship Id="rId5" Type="http://schemas.openxmlformats.org/officeDocument/2006/relationships/hyperlink" Target="https://aycl.uie.com/" TargetMode="External"/><Relationship Id="rId4" Type="http://schemas.openxmlformats.org/officeDocument/2006/relationships/hyperlink" Target="http://www.iasummit.or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daisiesdonthavethorns.blogspot.com/2009_05_01_archive.html" TargetMode="External"/><Relationship Id="rId2" Type="http://schemas.openxmlformats.org/officeDocument/2006/relationships/image" Target="../media/image51.jpg&amp;ehk=xYJiQ"/><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80.xml.rels><?xml version="1.0" encoding="UTF-8" standalone="yes"?>
<Relationships xmlns="http://schemas.openxmlformats.org/package/2006/relationships"><Relationship Id="rId8" Type="http://schemas.openxmlformats.org/officeDocument/2006/relationships/hyperlink" Target="http://uxmag.com/articles/the-secret-to-designing-an-intuitive-user-experience" TargetMode="External"/><Relationship Id="rId3" Type="http://schemas.openxmlformats.org/officeDocument/2006/relationships/hyperlink" Target="http://www.uxforthemasses.com/free-ux-tools/" TargetMode="External"/><Relationship Id="rId7" Type="http://schemas.openxmlformats.org/officeDocument/2006/relationships/hyperlink" Target="http://www.uxisnotui.com/" TargetMode="External"/><Relationship Id="rId2" Type="http://schemas.openxmlformats.org/officeDocument/2006/relationships/hyperlink" Target="http://www.allaboutux.org/" TargetMode="External"/><Relationship Id="rId1" Type="http://schemas.openxmlformats.org/officeDocument/2006/relationships/slideLayout" Target="../slideLayouts/slideLayout2.xml"/><Relationship Id="rId6" Type="http://schemas.openxmlformats.org/officeDocument/2006/relationships/hyperlink" Target="http://mobileappeurope.com/mobile-ux-mobile-ui-guidelines/" TargetMode="External"/><Relationship Id="rId5" Type="http://schemas.openxmlformats.org/officeDocument/2006/relationships/hyperlink" Target="https://developer.apple.com/library/mac/documentation/UserExperience/Conceptual/AppleHIGuidelines/Intro/Intro.html" TargetMode="External"/><Relationship Id="rId4" Type="http://schemas.openxmlformats.org/officeDocument/2006/relationships/hyperlink" Target="http://msdn.microsoft.com/en-us/library/windows/desktop/dn742491(v=vs.85).aspx" TargetMode="External"/></Relationships>
</file>

<file path=ppt/slides/_rels/slide81.xml.rels><?xml version="1.0" encoding="UTF-8" standalone="yes"?>
<Relationships xmlns="http://schemas.openxmlformats.org/package/2006/relationships"><Relationship Id="rId2" Type="http://schemas.openxmlformats.org/officeDocument/2006/relationships/image" Target="../media/image13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christakakura.com/blog/guide-to-hiring-a-graphic-designer-and-improve-your-business-image/" TargetMode="External"/><Relationship Id="rId2" Type="http://schemas.openxmlformats.org/officeDocument/2006/relationships/image" Target="../media/image52.jpg&amp;ehk=qlhkI"/><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4001-ECE5-4C59-A122-E052BC33BFCC}"/>
              </a:ext>
            </a:extLst>
          </p:cNvPr>
          <p:cNvSpPr>
            <a:spLocks noGrp="1"/>
          </p:cNvSpPr>
          <p:nvPr>
            <p:ph type="ctrTitle"/>
          </p:nvPr>
        </p:nvSpPr>
        <p:spPr>
          <a:xfrm>
            <a:off x="1524000" y="1122363"/>
            <a:ext cx="9144000" cy="3123066"/>
          </a:xfrm>
        </p:spPr>
        <p:txBody>
          <a:bodyPr>
            <a:normAutofit fontScale="90000"/>
          </a:bodyPr>
          <a:lstStyle/>
          <a:p>
            <a:r>
              <a:rPr lang="en-US" dirty="0">
                <a:latin typeface="+mn-lt"/>
              </a:rPr>
              <a:t>The Importance of</a:t>
            </a:r>
            <a:br>
              <a:rPr lang="en-US" dirty="0">
                <a:latin typeface="+mn-lt"/>
              </a:rPr>
            </a:br>
            <a:r>
              <a:rPr lang="en-US" b="1" dirty="0">
                <a:solidFill>
                  <a:srgbClr val="7030A0"/>
                </a:solidFill>
                <a:latin typeface="+mn-lt"/>
              </a:rPr>
              <a:t>User Experience</a:t>
            </a:r>
            <a:br>
              <a:rPr lang="en-US" b="1" dirty="0">
                <a:solidFill>
                  <a:srgbClr val="7030A0"/>
                </a:solidFill>
                <a:latin typeface="+mn-lt"/>
              </a:rPr>
            </a:br>
            <a:r>
              <a:rPr lang="en-US" dirty="0">
                <a:latin typeface="+mn-lt"/>
              </a:rPr>
              <a:t>for</a:t>
            </a:r>
            <a:br>
              <a:rPr lang="en-US" dirty="0">
                <a:latin typeface="+mn-lt"/>
              </a:rPr>
            </a:br>
            <a:r>
              <a:rPr lang="en-US" b="1" dirty="0">
                <a:solidFill>
                  <a:srgbClr val="00B0F0"/>
                </a:solidFill>
                <a:latin typeface="+mn-lt"/>
              </a:rPr>
              <a:t>Developers</a:t>
            </a:r>
            <a:endParaRPr lang="en-US" b="1" dirty="0">
              <a:solidFill>
                <a:srgbClr val="7030A0"/>
              </a:solidFill>
              <a:latin typeface="+mn-lt"/>
            </a:endParaRPr>
          </a:p>
        </p:txBody>
      </p:sp>
      <p:sp>
        <p:nvSpPr>
          <p:cNvPr id="3" name="Subtitle 2">
            <a:extLst>
              <a:ext uri="{FF2B5EF4-FFF2-40B4-BE49-F238E27FC236}">
                <a16:creationId xmlns:a16="http://schemas.microsoft.com/office/drawing/2014/main" id="{E3C11B7F-81CB-484A-A9B1-8AE26F3FBFC1}"/>
              </a:ext>
            </a:extLst>
          </p:cNvPr>
          <p:cNvSpPr>
            <a:spLocks noGrp="1"/>
          </p:cNvSpPr>
          <p:nvPr>
            <p:ph type="subTitle" idx="1"/>
          </p:nvPr>
        </p:nvSpPr>
        <p:spPr>
          <a:xfrm>
            <a:off x="8218714" y="4267201"/>
            <a:ext cx="3782786" cy="2465614"/>
          </a:xfrm>
        </p:spPr>
        <p:txBody>
          <a:bodyPr>
            <a:noAutofit/>
          </a:bodyPr>
          <a:lstStyle/>
          <a:p>
            <a:pPr algn="r"/>
            <a:r>
              <a:rPr lang="en-US" b="1" dirty="0">
                <a:solidFill>
                  <a:srgbClr val="00B0F0"/>
                </a:solidFill>
              </a:rPr>
              <a:t>Sarah Dutkiewicz</a:t>
            </a:r>
          </a:p>
          <a:p>
            <a:pPr algn="r"/>
            <a:r>
              <a:rPr lang="en-US" b="1" dirty="0">
                <a:solidFill>
                  <a:srgbClr val="00B0F0"/>
                </a:solidFill>
              </a:rPr>
              <a:t>Cleveland Tech Events</a:t>
            </a:r>
          </a:p>
        </p:txBody>
      </p:sp>
      <p:pic>
        <p:nvPicPr>
          <p:cNvPr id="7" name="Picture 6">
            <a:extLst>
              <a:ext uri="{FF2B5EF4-FFF2-40B4-BE49-F238E27FC236}">
                <a16:creationId xmlns:a16="http://schemas.microsoft.com/office/drawing/2014/main" id="{65D68373-5C01-4C31-B369-CE51F7F24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2657" y="5076348"/>
            <a:ext cx="3241321" cy="1534293"/>
          </a:xfrm>
          <a:prstGeom prst="rect">
            <a:avLst/>
          </a:prstGeom>
        </p:spPr>
      </p:pic>
      <p:sp>
        <p:nvSpPr>
          <p:cNvPr id="9" name="Subtitle 2">
            <a:extLst>
              <a:ext uri="{FF2B5EF4-FFF2-40B4-BE49-F238E27FC236}">
                <a16:creationId xmlns:a16="http://schemas.microsoft.com/office/drawing/2014/main" id="{492EBC04-499B-4414-B2CF-99C2C27A96E3}"/>
              </a:ext>
            </a:extLst>
          </p:cNvPr>
          <p:cNvSpPr txBox="1">
            <a:spLocks/>
          </p:cNvSpPr>
          <p:nvPr/>
        </p:nvSpPr>
        <p:spPr>
          <a:xfrm>
            <a:off x="143649" y="4245429"/>
            <a:ext cx="2426233" cy="42299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dirty="0">
                <a:solidFill>
                  <a:srgbClr val="00B0F0"/>
                </a:solidFill>
              </a:rPr>
              <a:t>Presented for:</a:t>
            </a:r>
          </a:p>
        </p:txBody>
      </p:sp>
      <p:pic>
        <p:nvPicPr>
          <p:cNvPr id="1026" name="Picture 2" descr="https://scontent-ort2-1.xx.fbcdn.net/v/t1.0-1/p720x720/16427304_10154054478261829_5128586630848597854_n.png?oh=9885ca96404052a2d04c3524c71e049f&amp;oe=59EF5E7A">
            <a:extLst>
              <a:ext uri="{FF2B5EF4-FFF2-40B4-BE49-F238E27FC236}">
                <a16:creationId xmlns:a16="http://schemas.microsoft.com/office/drawing/2014/main" id="{A63C23B3-892E-4152-B402-67F3A041CA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552" y="4807241"/>
            <a:ext cx="1803400" cy="180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582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481" y="365125"/>
            <a:ext cx="2800610" cy="5778891"/>
          </a:xfrm>
        </p:spPr>
        <p:txBody>
          <a:bodyPr>
            <a:normAutofit/>
          </a:bodyPr>
          <a:lstStyle/>
          <a:p>
            <a:pPr algn="ctr"/>
            <a:r>
              <a:rPr lang="en-US" dirty="0">
                <a:latin typeface="Abril Fatface" panose="02000503000000020003" pitchFamily="2" charset="0"/>
              </a:rPr>
              <a:t>Check </a:t>
            </a:r>
            <a:br>
              <a:rPr lang="en-US" dirty="0">
                <a:latin typeface="Abril Fatface" panose="02000503000000020003" pitchFamily="2" charset="0"/>
              </a:rPr>
            </a:br>
            <a:r>
              <a:rPr lang="en-US" b="1" u="sng" dirty="0">
                <a:latin typeface="Abril Fatface" panose="02000503000000020003" pitchFamily="2" charset="0"/>
              </a:rPr>
              <a:t>your egos</a:t>
            </a:r>
            <a:r>
              <a:rPr lang="en-US" u="sng" dirty="0">
                <a:latin typeface="Abril Fatface" panose="02000503000000020003" pitchFamily="2" charset="0"/>
              </a:rPr>
              <a:t> </a:t>
            </a:r>
            <a:br>
              <a:rPr lang="en-US" dirty="0">
                <a:latin typeface="Abril Fatface" panose="02000503000000020003" pitchFamily="2" charset="0"/>
              </a:rPr>
            </a:br>
            <a:r>
              <a:rPr lang="en-US" dirty="0">
                <a:latin typeface="Abril Fatface" panose="02000503000000020003" pitchFamily="2" charset="0"/>
              </a:rPr>
              <a:t>at </a:t>
            </a:r>
            <a:br>
              <a:rPr lang="en-US" dirty="0">
                <a:latin typeface="Abril Fatface" panose="02000503000000020003" pitchFamily="2" charset="0"/>
              </a:rPr>
            </a:br>
            <a:r>
              <a:rPr lang="en-US" dirty="0">
                <a:latin typeface="Abril Fatface" panose="02000503000000020003" pitchFamily="2" charset="0"/>
              </a:rPr>
              <a:t>the door</a:t>
            </a:r>
          </a:p>
        </p:txBody>
      </p:sp>
      <p:pic>
        <p:nvPicPr>
          <p:cNvPr id="1026" name="Picture 2" descr="https://c1.staticflickr.com/1/23/35635683_3868784c96_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118" y="17734"/>
            <a:ext cx="9120355" cy="6840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395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DF2686-E250-433D-B063-EE534ECCFF96}"/>
              </a:ext>
            </a:extLst>
          </p:cNvPr>
          <p:cNvSpPr>
            <a:spLocks noGrp="1"/>
          </p:cNvSpPr>
          <p:nvPr>
            <p:ph type="title"/>
          </p:nvPr>
        </p:nvSpPr>
        <p:spPr/>
        <p:txBody>
          <a:bodyPr>
            <a:scene3d>
              <a:camera prst="orthographicFront"/>
              <a:lightRig rig="threePt" dir="t"/>
            </a:scene3d>
            <a:sp3d>
              <a:bevelT w="38100" h="38100"/>
            </a:sp3d>
          </a:bodyPr>
          <a:lstStyle/>
          <a:p>
            <a:pPr algn="ctr"/>
            <a:r>
              <a:rPr lang="en-US" cap="small" dirty="0">
                <a:effectLst>
                  <a:glow rad="228600">
                    <a:schemeClr val="bg1">
                      <a:alpha val="40000"/>
                    </a:schemeClr>
                  </a:glow>
                </a:effectLst>
              </a:rPr>
              <a:t>What is </a:t>
            </a:r>
            <a:br>
              <a:rPr lang="en-US" cap="small" dirty="0">
                <a:effectLst>
                  <a:glow rad="228600">
                    <a:schemeClr val="bg1">
                      <a:alpha val="40000"/>
                    </a:schemeClr>
                  </a:glow>
                </a:effectLst>
              </a:rPr>
            </a:br>
            <a:r>
              <a:rPr lang="en-US" b="1" cap="small" dirty="0">
                <a:solidFill>
                  <a:srgbClr val="00B0F0"/>
                </a:solidFill>
                <a:effectLst>
                  <a:glow rad="228600">
                    <a:schemeClr val="bg1">
                      <a:alpha val="40000"/>
                    </a:schemeClr>
                  </a:glow>
                </a:effectLst>
              </a:rPr>
              <a:t>User Experience</a:t>
            </a:r>
            <a:r>
              <a:rPr lang="en-US" cap="small" dirty="0">
                <a:effectLst>
                  <a:glow rad="228600">
                    <a:schemeClr val="bg1">
                      <a:alpha val="40000"/>
                    </a:schemeClr>
                  </a:glow>
                </a:effectLst>
              </a:rPr>
              <a:t>?</a:t>
            </a:r>
          </a:p>
        </p:txBody>
      </p:sp>
      <p:sp>
        <p:nvSpPr>
          <p:cNvPr id="5" name="Text Placeholder 4">
            <a:extLst>
              <a:ext uri="{FF2B5EF4-FFF2-40B4-BE49-F238E27FC236}">
                <a16:creationId xmlns:a16="http://schemas.microsoft.com/office/drawing/2014/main" id="{704C8FFF-81E9-4CC2-A8E2-57D6DBD7C05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28164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All About the Users</a:t>
            </a:r>
          </a:p>
        </p:txBody>
      </p:sp>
      <p:pic>
        <p:nvPicPr>
          <p:cNvPr id="5" name="Picture 2" descr="C:\Users\t-dantay\Documents\Placeholders\user.png"/>
          <p:cNvPicPr>
            <a:picLocks noChangeAspect="1" noChangeArrowheads="1"/>
          </p:cNvPicPr>
          <p:nvPr>
            <p:custDataLst>
              <p:custData r:id="rId1"/>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4305269" y="5045372"/>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Users\t-dantay\Documents\Placeholders\user.png"/>
          <p:cNvPicPr>
            <a:picLocks noChangeAspect="1" noChangeArrowheads="1"/>
          </p:cNvPicPr>
          <p:nvPr>
            <p:custDataLst>
              <p:custData r:id="rId2"/>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4743752" y="3741650"/>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Users\t-dantay\Documents\Placeholders\user.png"/>
          <p:cNvPicPr>
            <a:picLocks noChangeAspect="1" noChangeArrowheads="1"/>
          </p:cNvPicPr>
          <p:nvPr>
            <p:custDataLst>
              <p:custData r:id="rId3"/>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2925412" y="4701681"/>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Users\t-dantay\Documents\Placeholders\user.png"/>
          <p:cNvPicPr>
            <a:picLocks noChangeAspect="1" noChangeArrowheads="1"/>
          </p:cNvPicPr>
          <p:nvPr>
            <p:custDataLst>
              <p:custData r:id="rId4"/>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3261626" y="3509963"/>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C:\Users\t-dantay\Documents\Placeholders\user.png"/>
          <p:cNvPicPr>
            <a:picLocks noChangeAspect="1" noChangeArrowheads="1"/>
          </p:cNvPicPr>
          <p:nvPr>
            <p:custDataLst>
              <p:custData r:id="rId5"/>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8327320" y="1944190"/>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C:\Users\t-dantay\Documents\Placeholders\user.png"/>
          <p:cNvPicPr>
            <a:picLocks noChangeAspect="1" noChangeArrowheads="1"/>
          </p:cNvPicPr>
          <p:nvPr>
            <p:custDataLst>
              <p:custData r:id="rId6"/>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6682189" y="5322822"/>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C:\Users\t-dantay\Documents\Placeholders\user.png"/>
          <p:cNvPicPr>
            <a:picLocks noChangeAspect="1" noChangeArrowheads="1"/>
          </p:cNvPicPr>
          <p:nvPr>
            <p:custDataLst>
              <p:custData r:id="rId7"/>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5775761" y="4600259"/>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C:\Users\t-dantay\Documents\Placeholders\user.png"/>
          <p:cNvPicPr>
            <a:picLocks noChangeAspect="1" noChangeArrowheads="1"/>
          </p:cNvPicPr>
          <p:nvPr>
            <p:custDataLst>
              <p:custData r:id="rId8"/>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5419202" y="2805063"/>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C:\Users\t-dantay\Documents\Placeholders\user.png"/>
          <p:cNvPicPr>
            <a:picLocks noChangeAspect="1" noChangeArrowheads="1"/>
          </p:cNvPicPr>
          <p:nvPr>
            <p:custDataLst>
              <p:custData r:id="rId9"/>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4250173" y="2354323"/>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C:\Users\t-dantay\Documents\Placeholders\user.png"/>
          <p:cNvPicPr>
            <a:picLocks noChangeAspect="1" noChangeArrowheads="1"/>
          </p:cNvPicPr>
          <p:nvPr>
            <p:custDataLst>
              <p:custData r:id="rId10"/>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10665154" y="5445856"/>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C:\Users\t-dantay\Documents\Placeholders\user.png"/>
          <p:cNvPicPr>
            <a:picLocks noChangeAspect="1" noChangeArrowheads="1"/>
          </p:cNvPicPr>
          <p:nvPr>
            <p:custDataLst>
              <p:custData r:id="rId11"/>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8620421" y="5335725"/>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C:\Users\t-dantay\Documents\Placeholders\user.png"/>
          <p:cNvPicPr>
            <a:picLocks noChangeAspect="1" noChangeArrowheads="1"/>
          </p:cNvPicPr>
          <p:nvPr>
            <p:custDataLst>
              <p:custData r:id="rId12"/>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7980179" y="3556410"/>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C:\Users\t-dantay\Documents\Placeholders\user.png"/>
          <p:cNvPicPr>
            <a:picLocks noChangeAspect="1" noChangeArrowheads="1"/>
          </p:cNvPicPr>
          <p:nvPr>
            <p:custDataLst>
              <p:custData r:id="rId13"/>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6614979" y="3255887"/>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C:\Users\t-dantay\Documents\Placeholders\user.png"/>
          <p:cNvPicPr>
            <a:picLocks noChangeAspect="1" noChangeArrowheads="1"/>
          </p:cNvPicPr>
          <p:nvPr>
            <p:custDataLst>
              <p:custData r:id="rId14"/>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2007150" y="5138674"/>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C:\Users\t-dantay\Documents\Placeholders\user.png"/>
          <p:cNvPicPr>
            <a:picLocks noChangeAspect="1" noChangeArrowheads="1"/>
          </p:cNvPicPr>
          <p:nvPr>
            <p:custDataLst>
              <p:custData r:id="rId15"/>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9161264" y="3157556"/>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descr="C:\Users\t-dantay\Documents\Placeholders\user.png"/>
          <p:cNvPicPr>
            <a:picLocks noChangeAspect="1" noChangeArrowheads="1"/>
          </p:cNvPicPr>
          <p:nvPr>
            <p:custDataLst>
              <p:custData r:id="rId16"/>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10447574" y="3373917"/>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2" descr="C:\Users\t-dantay\Documents\Placeholders\user.png"/>
          <p:cNvPicPr>
            <a:picLocks noChangeAspect="1" noChangeArrowheads="1"/>
          </p:cNvPicPr>
          <p:nvPr>
            <p:custDataLst>
              <p:custData r:id="rId17"/>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10416140" y="1789998"/>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2" descr="C:\Users\t-dantay\Documents\Placeholders\user.png"/>
          <p:cNvPicPr>
            <a:picLocks noChangeAspect="1" noChangeArrowheads="1"/>
          </p:cNvPicPr>
          <p:nvPr>
            <p:custDataLst>
              <p:custData r:id="rId18"/>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9584681" y="4109383"/>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2" descr="C:\Users\t-dantay\Documents\Placeholders\user.png"/>
          <p:cNvPicPr>
            <a:picLocks noChangeAspect="1" noChangeArrowheads="1"/>
          </p:cNvPicPr>
          <p:nvPr>
            <p:custDataLst>
              <p:custData r:id="rId19"/>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7639102" y="4466582"/>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2" descr="C:\Users\t-dantay\Documents\Placeholders\user.png"/>
          <p:cNvPicPr>
            <a:picLocks noChangeAspect="1" noChangeArrowheads="1"/>
          </p:cNvPicPr>
          <p:nvPr>
            <p:custDataLst>
              <p:custData r:id="rId20"/>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2864020" y="2421997"/>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2" descr="C:\Users\t-dantay\Documents\Placeholders\user.png"/>
          <p:cNvPicPr>
            <a:picLocks noChangeAspect="1" noChangeArrowheads="1"/>
          </p:cNvPicPr>
          <p:nvPr>
            <p:custDataLst>
              <p:custData r:id="rId21"/>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7018402" y="2282534"/>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2" descr="C:\Users\t-dantay\Documents\Placeholders\user.png"/>
          <p:cNvPicPr>
            <a:picLocks noChangeAspect="1" noChangeArrowheads="1"/>
          </p:cNvPicPr>
          <p:nvPr>
            <p:custDataLst>
              <p:custData r:id="rId22"/>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1828980" y="3464336"/>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2" descr="C:\Users\t-dantay\Documents\Placeholders\user.png"/>
          <p:cNvPicPr>
            <a:picLocks noChangeAspect="1" noChangeArrowheads="1"/>
          </p:cNvPicPr>
          <p:nvPr>
            <p:custDataLst>
              <p:custData r:id="rId23"/>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1744225" y="1914801"/>
            <a:ext cx="672427" cy="735466"/>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2" descr="C:\Users\t-dantay\Documents\Placeholders\user.png"/>
          <p:cNvPicPr>
            <a:picLocks noChangeAspect="1" noChangeArrowheads="1"/>
          </p:cNvPicPr>
          <p:nvPr>
            <p:custDataLst>
              <p:custData r:id="rId24"/>
            </p:custDataLst>
          </p:nvPr>
        </p:nvPicPr>
        <p:blipFill>
          <a:blip r:embed="rId26" cstate="print">
            <a:extLst>
              <a:ext uri="{28A0092B-C50C-407E-A947-70E740481C1C}">
                <a14:useLocalDpi xmlns:a14="http://schemas.microsoft.com/office/drawing/2010/main" val="0"/>
              </a:ext>
            </a:extLst>
          </a:blip>
          <a:srcRect/>
          <a:stretch>
            <a:fillRect/>
          </a:stretch>
        </p:blipFill>
        <p:spPr bwMode="auto">
          <a:xfrm>
            <a:off x="633203" y="2756560"/>
            <a:ext cx="672427" cy="735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7214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F2D5F8-5B35-45BE-BA5C-EA54E0D1E3BF}"/>
              </a:ext>
            </a:extLst>
          </p:cNvPr>
          <p:cNvSpPr/>
          <p:nvPr/>
        </p:nvSpPr>
        <p:spPr>
          <a:xfrm>
            <a:off x="5704127" y="-101600"/>
            <a:ext cx="622927" cy="6858000"/>
          </a:xfrm>
          <a:prstGeom prst="rect">
            <a:avLst/>
          </a:prstGeom>
          <a:solidFill>
            <a:schemeClr val="bg1"/>
          </a:solidFill>
        </p:spPr>
        <p:txBody>
          <a:bodyPr vert="wordArtVert" wrap="square">
            <a:spAutoFit/>
          </a:bodyPr>
          <a:lstStyle/>
          <a:p>
            <a:pPr algn="ctr"/>
            <a:r>
              <a:rPr lang="en-US" sz="2400" b="1" dirty="0">
                <a:solidFill>
                  <a:schemeClr val="bg1">
                    <a:lumMod val="65000"/>
                  </a:schemeClr>
                </a:solidFill>
              </a:rPr>
              <a:t>USER EXPERIENCE</a:t>
            </a:r>
          </a:p>
        </p:txBody>
      </p:sp>
      <p:sp>
        <p:nvSpPr>
          <p:cNvPr id="2" name="TextBox 1">
            <a:extLst>
              <a:ext uri="{FF2B5EF4-FFF2-40B4-BE49-F238E27FC236}">
                <a16:creationId xmlns:a16="http://schemas.microsoft.com/office/drawing/2014/main" id="{50E17539-1E20-47DA-8382-71AAF2013B33}"/>
              </a:ext>
            </a:extLst>
          </p:cNvPr>
          <p:cNvSpPr txBox="1"/>
          <p:nvPr/>
        </p:nvSpPr>
        <p:spPr>
          <a:xfrm>
            <a:off x="5644025" y="95899"/>
            <a:ext cx="1223006" cy="461665"/>
          </a:xfrm>
          <a:prstGeom prst="rect">
            <a:avLst/>
          </a:prstGeom>
          <a:solidFill>
            <a:schemeClr val="bg1"/>
          </a:solidFill>
        </p:spPr>
        <p:txBody>
          <a:bodyPr vert="horz" wrap="square" rtlCol="0">
            <a:spAutoFit/>
          </a:bodyPr>
          <a:lstStyle/>
          <a:p>
            <a:r>
              <a:rPr lang="en-US" sz="2400" dirty="0">
                <a:effectLst>
                  <a:glow rad="63500">
                    <a:schemeClr val="accent5">
                      <a:satMod val="175000"/>
                      <a:alpha val="40000"/>
                    </a:schemeClr>
                  </a:glow>
                </a:effectLst>
              </a:rPr>
              <a:t>DURING</a:t>
            </a:r>
          </a:p>
        </p:txBody>
      </p:sp>
      <p:sp>
        <p:nvSpPr>
          <p:cNvPr id="3" name="TextBox 2">
            <a:extLst>
              <a:ext uri="{FF2B5EF4-FFF2-40B4-BE49-F238E27FC236}">
                <a16:creationId xmlns:a16="http://schemas.microsoft.com/office/drawing/2014/main" id="{EA78113D-5426-4F3D-AD11-B7424C6E7118}"/>
              </a:ext>
            </a:extLst>
          </p:cNvPr>
          <p:cNvSpPr txBox="1"/>
          <p:nvPr/>
        </p:nvSpPr>
        <p:spPr>
          <a:xfrm>
            <a:off x="5039096" y="958600"/>
            <a:ext cx="1161408" cy="461665"/>
          </a:xfrm>
          <a:prstGeom prst="rect">
            <a:avLst/>
          </a:prstGeom>
          <a:solidFill>
            <a:schemeClr val="bg1"/>
          </a:solidFill>
        </p:spPr>
        <p:txBody>
          <a:bodyPr vert="horz" wrap="none" rtlCol="0">
            <a:spAutoFit/>
          </a:bodyPr>
          <a:lstStyle/>
          <a:p>
            <a:r>
              <a:rPr lang="en-US" sz="2400" dirty="0">
                <a:effectLst>
                  <a:glow rad="101600">
                    <a:schemeClr val="accent2">
                      <a:satMod val="175000"/>
                      <a:alpha val="40000"/>
                    </a:schemeClr>
                  </a:glow>
                </a:effectLst>
              </a:rPr>
              <a:t>BEFORE</a:t>
            </a:r>
          </a:p>
        </p:txBody>
      </p:sp>
      <p:sp>
        <p:nvSpPr>
          <p:cNvPr id="4" name="TextBox 3">
            <a:extLst>
              <a:ext uri="{FF2B5EF4-FFF2-40B4-BE49-F238E27FC236}">
                <a16:creationId xmlns:a16="http://schemas.microsoft.com/office/drawing/2014/main" id="{7A485930-EF39-4050-8CEC-CC8DBF1D1713}"/>
              </a:ext>
            </a:extLst>
          </p:cNvPr>
          <p:cNvSpPr txBox="1"/>
          <p:nvPr/>
        </p:nvSpPr>
        <p:spPr>
          <a:xfrm>
            <a:off x="5379537" y="2263912"/>
            <a:ext cx="971741" cy="461665"/>
          </a:xfrm>
          <a:prstGeom prst="rect">
            <a:avLst/>
          </a:prstGeom>
          <a:solidFill>
            <a:schemeClr val="bg1"/>
          </a:solidFill>
        </p:spPr>
        <p:txBody>
          <a:bodyPr vert="horz" wrap="none" rtlCol="0">
            <a:spAutoFit/>
          </a:bodyPr>
          <a:lstStyle/>
          <a:p>
            <a:r>
              <a:rPr lang="en-US" sz="2400" dirty="0">
                <a:effectLst>
                  <a:glow rad="101600">
                    <a:schemeClr val="accent6">
                      <a:satMod val="175000"/>
                      <a:alpha val="40000"/>
                    </a:schemeClr>
                  </a:glow>
                </a:effectLst>
              </a:rPr>
              <a:t>AFTER</a:t>
            </a:r>
          </a:p>
        </p:txBody>
      </p:sp>
      <p:sp>
        <p:nvSpPr>
          <p:cNvPr id="6" name="TextBox 5">
            <a:extLst>
              <a:ext uri="{FF2B5EF4-FFF2-40B4-BE49-F238E27FC236}">
                <a16:creationId xmlns:a16="http://schemas.microsoft.com/office/drawing/2014/main" id="{BB1E05E3-CEE4-468D-9C21-31E3F2B76ABE}"/>
              </a:ext>
            </a:extLst>
          </p:cNvPr>
          <p:cNvSpPr txBox="1"/>
          <p:nvPr/>
        </p:nvSpPr>
        <p:spPr>
          <a:xfrm>
            <a:off x="4780627" y="5300884"/>
            <a:ext cx="1564595" cy="461665"/>
          </a:xfrm>
          <a:prstGeom prst="rect">
            <a:avLst/>
          </a:prstGeom>
          <a:solidFill>
            <a:schemeClr val="bg1"/>
          </a:solidFill>
        </p:spPr>
        <p:txBody>
          <a:bodyPr vert="horz" wrap="none" rtlCol="0">
            <a:spAutoFit/>
          </a:bodyPr>
          <a:lstStyle/>
          <a:p>
            <a:r>
              <a:rPr lang="en-US" sz="2400" dirty="0">
                <a:effectLst>
                  <a:glow rad="139700">
                    <a:srgbClr val="7030A0">
                      <a:alpha val="40000"/>
                    </a:srgbClr>
                  </a:glow>
                </a:effectLst>
              </a:rPr>
              <a:t>EMOTIONS</a:t>
            </a:r>
          </a:p>
        </p:txBody>
      </p:sp>
      <p:sp>
        <p:nvSpPr>
          <p:cNvPr id="7" name="TextBox 6">
            <a:extLst>
              <a:ext uri="{FF2B5EF4-FFF2-40B4-BE49-F238E27FC236}">
                <a16:creationId xmlns:a16="http://schemas.microsoft.com/office/drawing/2014/main" id="{A6717B0E-4CA9-479D-BFE2-A3D70659FB0B}"/>
              </a:ext>
            </a:extLst>
          </p:cNvPr>
          <p:cNvSpPr txBox="1"/>
          <p:nvPr/>
        </p:nvSpPr>
        <p:spPr>
          <a:xfrm>
            <a:off x="5685960" y="4000427"/>
            <a:ext cx="1920910" cy="461665"/>
          </a:xfrm>
          <a:prstGeom prst="rect">
            <a:avLst/>
          </a:prstGeom>
          <a:noFill/>
          <a:effectLst>
            <a:glow rad="63500">
              <a:schemeClr val="accent1">
                <a:satMod val="175000"/>
                <a:alpha val="40000"/>
              </a:schemeClr>
            </a:glow>
          </a:effectLst>
        </p:spPr>
        <p:txBody>
          <a:bodyPr vert="horz" wrap="none" rtlCol="0">
            <a:spAutoFit/>
          </a:bodyPr>
          <a:lstStyle/>
          <a:p>
            <a:r>
              <a:rPr lang="en-US" sz="2400" dirty="0">
                <a:effectLst>
                  <a:glow rad="101600">
                    <a:schemeClr val="accent5">
                      <a:satMod val="175000"/>
                      <a:alpha val="40000"/>
                    </a:schemeClr>
                  </a:glow>
                </a:effectLst>
              </a:rPr>
              <a:t>PREFERENCES</a:t>
            </a:r>
          </a:p>
        </p:txBody>
      </p:sp>
      <p:sp>
        <p:nvSpPr>
          <p:cNvPr id="8" name="TextBox 7">
            <a:extLst>
              <a:ext uri="{FF2B5EF4-FFF2-40B4-BE49-F238E27FC236}">
                <a16:creationId xmlns:a16="http://schemas.microsoft.com/office/drawing/2014/main" id="{089ACCA6-7760-4A7C-AF82-2431CC282881}"/>
              </a:ext>
            </a:extLst>
          </p:cNvPr>
          <p:cNvSpPr txBox="1"/>
          <p:nvPr/>
        </p:nvSpPr>
        <p:spPr>
          <a:xfrm>
            <a:off x="5853295" y="3126613"/>
            <a:ext cx="1900649" cy="461665"/>
          </a:xfrm>
          <a:prstGeom prst="rect">
            <a:avLst/>
          </a:prstGeom>
          <a:solidFill>
            <a:schemeClr val="bg1"/>
          </a:solidFill>
        </p:spPr>
        <p:txBody>
          <a:bodyPr vert="horz" wrap="square" rtlCol="0">
            <a:spAutoFit/>
          </a:bodyPr>
          <a:lstStyle/>
          <a:p>
            <a:r>
              <a:rPr lang="en-US" sz="2400" dirty="0">
                <a:effectLst>
                  <a:glow rad="139700">
                    <a:schemeClr val="accent4">
                      <a:satMod val="175000"/>
                      <a:alpha val="40000"/>
                    </a:schemeClr>
                  </a:glow>
                </a:effectLst>
              </a:rPr>
              <a:t>PERCEPTIONS</a:t>
            </a:r>
          </a:p>
        </p:txBody>
      </p:sp>
      <p:sp>
        <p:nvSpPr>
          <p:cNvPr id="9" name="TextBox 8">
            <a:extLst>
              <a:ext uri="{FF2B5EF4-FFF2-40B4-BE49-F238E27FC236}">
                <a16:creationId xmlns:a16="http://schemas.microsoft.com/office/drawing/2014/main" id="{2295F7A9-923C-4AE9-9796-33952E11628D}"/>
              </a:ext>
            </a:extLst>
          </p:cNvPr>
          <p:cNvSpPr txBox="1"/>
          <p:nvPr/>
        </p:nvSpPr>
        <p:spPr>
          <a:xfrm>
            <a:off x="5685960" y="6157327"/>
            <a:ext cx="1137299" cy="461665"/>
          </a:xfrm>
          <a:prstGeom prst="rect">
            <a:avLst/>
          </a:prstGeom>
          <a:solidFill>
            <a:schemeClr val="bg1"/>
          </a:solidFill>
        </p:spPr>
        <p:txBody>
          <a:bodyPr vert="horz" wrap="none" rtlCol="0">
            <a:spAutoFit/>
          </a:bodyPr>
          <a:lstStyle/>
          <a:p>
            <a:r>
              <a:rPr lang="en-US" sz="2400" dirty="0">
                <a:effectLst>
                  <a:glow rad="228600">
                    <a:srgbClr val="FFFF00">
                      <a:alpha val="40000"/>
                    </a:srgbClr>
                  </a:glow>
                </a:effectLst>
              </a:rPr>
              <a:t>BELIEFS</a:t>
            </a:r>
          </a:p>
        </p:txBody>
      </p:sp>
      <p:sp>
        <p:nvSpPr>
          <p:cNvPr id="21" name="Rectangle 20">
            <a:extLst>
              <a:ext uri="{FF2B5EF4-FFF2-40B4-BE49-F238E27FC236}">
                <a16:creationId xmlns:a16="http://schemas.microsoft.com/office/drawing/2014/main" id="{C987A5F1-70C9-48F5-8224-043E083159EB}"/>
              </a:ext>
            </a:extLst>
          </p:cNvPr>
          <p:cNvSpPr/>
          <p:nvPr/>
        </p:nvSpPr>
        <p:spPr>
          <a:xfrm>
            <a:off x="-961292" y="0"/>
            <a:ext cx="4783015"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E5800E5-AFE5-42FC-90EE-DC3E82E9F7AF}"/>
              </a:ext>
            </a:extLst>
          </p:cNvPr>
          <p:cNvSpPr/>
          <p:nvPr/>
        </p:nvSpPr>
        <p:spPr>
          <a:xfrm>
            <a:off x="8167524" y="0"/>
            <a:ext cx="4783015"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3776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6" presetClass="emph" presetSubtype="0" fill="hold" nodeType="clickEffect">
                                  <p:stCondLst>
                                    <p:cond delay="0"/>
                                  </p:stCondLst>
                                  <p:iterate type="lt">
                                    <p:tmPct val="4000"/>
                                  </p:iterate>
                                  <p:childTnLst>
                                    <p:set>
                                      <p:cBhvr override="childStyle">
                                        <p:cTn id="34" dur="500" fill="hold"/>
                                        <p:tgtEl>
                                          <p:spTgt spid="5">
                                            <p:txEl>
                                              <p:pRg st="0" end="0"/>
                                            </p:txEl>
                                          </p:spTgt>
                                        </p:tgtEl>
                                        <p:attrNameLst>
                                          <p:attrName>style.color</p:attrName>
                                        </p:attrNameLst>
                                      </p:cBhvr>
                                      <p:to>
                                        <p:clrVal>
                                          <a:srgbClr val="000000"/>
                                        </p:clrVal>
                                      </p:to>
                                    </p:set>
                                    <p:set>
                                      <p:cBhvr>
                                        <p:cTn id="35" dur="500" fill="hold"/>
                                        <p:tgtEl>
                                          <p:spTgt spid="5">
                                            <p:txEl>
                                              <p:pRg st="0" end="0"/>
                                            </p:txEl>
                                          </p:spTgt>
                                        </p:tgtEl>
                                        <p:attrNameLst>
                                          <p:attrName>fillcolor</p:attrName>
                                        </p:attrNameLst>
                                      </p:cBhvr>
                                      <p:to>
                                        <p:clrVal>
                                          <a:srgbClr val="000000"/>
                                        </p:clrVal>
                                      </p:to>
                                    </p:set>
                                    <p:set>
                                      <p:cBhvr>
                                        <p:cTn id="36" dur="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animBg="1"/>
      <p:bldP spid="7" grpId="0"/>
      <p:bldP spid="8"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nvPr>
        </p:nvGraphicFramePr>
        <p:xfrm>
          <a:off x="2032000" y="606932"/>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17362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46E496-79F9-48C4-9694-C6F88C818F84}"/>
              </a:ext>
            </a:extLst>
          </p:cNvPr>
          <p:cNvSpPr>
            <a:spLocks noGrp="1"/>
          </p:cNvSpPr>
          <p:nvPr>
            <p:ph type="title"/>
          </p:nvPr>
        </p:nvSpPr>
        <p:spPr/>
        <p:txBody>
          <a:bodyPr/>
          <a:lstStyle/>
          <a:p>
            <a:r>
              <a:rPr lang="en-US" dirty="0"/>
              <a:t>Mapping User Experience to the Software Development Life Cycle</a:t>
            </a:r>
          </a:p>
        </p:txBody>
      </p:sp>
      <p:sp>
        <p:nvSpPr>
          <p:cNvPr id="5" name="Text Placeholder 4">
            <a:extLst>
              <a:ext uri="{FF2B5EF4-FFF2-40B4-BE49-F238E27FC236}">
                <a16:creationId xmlns:a16="http://schemas.microsoft.com/office/drawing/2014/main" id="{042E2218-F10F-41EF-BCE0-F72AA6CB76A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94581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F8F55BE-30E9-4905-90D6-88B53E6D85BC}"/>
              </a:ext>
            </a:extLst>
          </p:cNvPr>
          <p:cNvGraphicFramePr/>
          <p:nvPr>
            <p:extLst>
              <p:ext uri="{D42A27DB-BD31-4B8C-83A1-F6EECF244321}">
                <p14:modId xmlns:p14="http://schemas.microsoft.com/office/powerpoint/2010/main" val="3066476952"/>
              </p:ext>
            </p:extLst>
          </p:nvPr>
        </p:nvGraphicFramePr>
        <p:xfrm>
          <a:off x="18128"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073BAAC9-5154-4473-AFF8-036C7F407C6C}"/>
              </a:ext>
            </a:extLst>
          </p:cNvPr>
          <p:cNvSpPr txBox="1"/>
          <p:nvPr/>
        </p:nvSpPr>
        <p:spPr>
          <a:xfrm>
            <a:off x="7636325" y="1410910"/>
            <a:ext cx="3075214" cy="4401205"/>
          </a:xfrm>
          <a:prstGeom prst="rect">
            <a:avLst/>
          </a:prstGeom>
          <a:noFill/>
        </p:spPr>
        <p:txBody>
          <a:bodyPr wrap="square" rtlCol="0">
            <a:spAutoFit/>
          </a:bodyPr>
          <a:lstStyle/>
          <a:p>
            <a:pPr marL="285750" indent="-285750">
              <a:buFont typeface="Arial" panose="020B0604020202020204" pitchFamily="34" charset="0"/>
              <a:buChar char="•"/>
            </a:pPr>
            <a:r>
              <a:rPr lang="en-US" sz="2800" dirty="0"/>
              <a:t>Field Research</a:t>
            </a:r>
          </a:p>
          <a:p>
            <a:pPr marL="285750" indent="-285750">
              <a:buFont typeface="Arial" panose="020B0604020202020204" pitchFamily="34" charset="0"/>
              <a:buChar char="•"/>
            </a:pPr>
            <a:r>
              <a:rPr lang="en-US" sz="2800" dirty="0"/>
              <a:t>Face to Face Interviewing</a:t>
            </a:r>
          </a:p>
          <a:p>
            <a:pPr marL="285750" indent="-285750">
              <a:buFont typeface="Arial" panose="020B0604020202020204" pitchFamily="34" charset="0"/>
              <a:buChar char="•"/>
            </a:pPr>
            <a:r>
              <a:rPr lang="en-US" sz="2800" dirty="0"/>
              <a:t>Creation of user tests</a:t>
            </a:r>
          </a:p>
          <a:p>
            <a:pPr marL="285750" indent="-285750">
              <a:buFont typeface="Arial" panose="020B0604020202020204" pitchFamily="34" charset="0"/>
              <a:buChar char="•"/>
            </a:pPr>
            <a:r>
              <a:rPr lang="en-US" sz="2800" dirty="0"/>
              <a:t>Market research</a:t>
            </a:r>
          </a:p>
          <a:p>
            <a:pPr marL="285750" indent="-285750">
              <a:buFont typeface="Arial" panose="020B0604020202020204" pitchFamily="34" charset="0"/>
              <a:buChar char="•"/>
            </a:pPr>
            <a:r>
              <a:rPr lang="en-US" sz="2800" dirty="0"/>
              <a:t>Creating personas</a:t>
            </a:r>
          </a:p>
          <a:p>
            <a:pPr marL="285750" indent="-285750">
              <a:buFont typeface="Arial" panose="020B0604020202020204" pitchFamily="34" charset="0"/>
              <a:buChar char="•"/>
            </a:pPr>
            <a:r>
              <a:rPr lang="en-US" sz="2800" dirty="0"/>
              <a:t>Brainstorming</a:t>
            </a:r>
          </a:p>
          <a:p>
            <a:pPr marL="285750" indent="-285750">
              <a:buFont typeface="Arial" panose="020B0604020202020204" pitchFamily="34" charset="0"/>
              <a:buChar char="•"/>
            </a:pPr>
            <a:r>
              <a:rPr lang="en-US" sz="2800" dirty="0"/>
              <a:t>Mind maps</a:t>
            </a:r>
          </a:p>
          <a:p>
            <a:pPr marL="285750"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1029952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110600" y="365125"/>
            <a:ext cx="3869499" cy="5666157"/>
          </a:xfrm>
        </p:spPr>
        <p:txBody>
          <a:bodyPr>
            <a:normAutofit/>
          </a:bodyPr>
          <a:lstStyle/>
          <a:p>
            <a:pPr algn="ctr"/>
            <a:r>
              <a:rPr lang="en-US" dirty="0"/>
              <a:t>Put </a:t>
            </a:r>
            <a:br>
              <a:rPr lang="en-US" dirty="0"/>
            </a:br>
            <a:r>
              <a:rPr lang="en-US" b="1" dirty="0"/>
              <a:t>yourself</a:t>
            </a:r>
            <a:r>
              <a:rPr lang="en-US" dirty="0"/>
              <a:t> </a:t>
            </a:r>
            <a:br>
              <a:rPr lang="en-US" dirty="0"/>
            </a:br>
            <a:r>
              <a:rPr lang="en-US" dirty="0"/>
              <a:t>in </a:t>
            </a:r>
            <a:br>
              <a:rPr lang="en-US" dirty="0"/>
            </a:br>
            <a:r>
              <a:rPr lang="en-US" dirty="0"/>
              <a:t>the users’ shoes</a:t>
            </a:r>
          </a:p>
        </p:txBody>
      </p:sp>
      <p:pic>
        <p:nvPicPr>
          <p:cNvPr id="5122" name="Picture 2" descr="http://farm1.staticflickr.com/13/15146022_5830370743_z.jpg?zz=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517" y="458766"/>
            <a:ext cx="7571984" cy="5678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059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959328" y="222758"/>
            <a:ext cx="5715149" cy="4674919"/>
          </a:xfrm>
          <a:prstGeom prst="rect">
            <a:avLst/>
          </a:prstGeom>
        </p:spPr>
      </p:pic>
      <p:sp>
        <p:nvSpPr>
          <p:cNvPr id="5" name="Title 1"/>
          <p:cNvSpPr>
            <a:spLocks noGrp="1"/>
          </p:cNvSpPr>
          <p:nvPr>
            <p:ph type="title"/>
          </p:nvPr>
        </p:nvSpPr>
        <p:spPr>
          <a:xfrm>
            <a:off x="988514" y="4897677"/>
            <a:ext cx="10515600" cy="1325563"/>
          </a:xfrm>
        </p:spPr>
        <p:txBody>
          <a:bodyPr/>
          <a:lstStyle/>
          <a:p>
            <a:pPr algn="ctr"/>
            <a:r>
              <a:rPr lang="en-US" dirty="0">
                <a:latin typeface="Abril Fatface" panose="02000503000000020003" pitchFamily="2" charset="0"/>
              </a:rPr>
              <a:t>Mind Maps</a:t>
            </a:r>
          </a:p>
        </p:txBody>
      </p:sp>
    </p:spTree>
    <p:extLst>
      <p:ext uri="{BB962C8B-B14F-4D97-AF65-F5344CB8AC3E}">
        <p14:creationId xmlns:p14="http://schemas.microsoft.com/office/powerpoint/2010/main" val="4276460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76275" y="2362075"/>
            <a:ext cx="10753725" cy="3065713"/>
          </a:xfrm>
          <a:prstGeom prst="rect">
            <a:avLst/>
          </a:prstGeom>
        </p:spPr>
      </p:pic>
      <p:sp>
        <p:nvSpPr>
          <p:cNvPr id="5" name="Title 1"/>
          <p:cNvSpPr>
            <a:spLocks noGrp="1"/>
          </p:cNvSpPr>
          <p:nvPr>
            <p:ph type="title"/>
          </p:nvPr>
        </p:nvSpPr>
        <p:spPr>
          <a:xfrm>
            <a:off x="914400" y="751562"/>
            <a:ext cx="10515600" cy="1325563"/>
          </a:xfrm>
        </p:spPr>
        <p:txBody>
          <a:bodyPr/>
          <a:lstStyle/>
          <a:p>
            <a:pPr algn="ctr"/>
            <a:r>
              <a:rPr lang="en-US" dirty="0">
                <a:latin typeface="Abril Fatface" panose="02000503000000020003" pitchFamily="2" charset="0"/>
              </a:rPr>
              <a:t>Site Maps</a:t>
            </a:r>
          </a:p>
        </p:txBody>
      </p:sp>
    </p:spTree>
    <p:extLst>
      <p:ext uri="{BB962C8B-B14F-4D97-AF65-F5344CB8AC3E}">
        <p14:creationId xmlns:p14="http://schemas.microsoft.com/office/powerpoint/2010/main" val="2454735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nvPr>
        </p:nvGraphicFramePr>
        <p:xfrm>
          <a:off x="1609746" y="76339"/>
          <a:ext cx="8956888" cy="1723808"/>
        </p:xfrm>
        <a:graphic>
          <a:graphicData uri="http://schemas.openxmlformats.org/drawingml/2006/table">
            <a:tbl>
              <a:tblPr firstRow="1" bandRow="1">
                <a:tableStyleId>{5C22544A-7EE6-4342-B048-85BDC9FD1C3A}</a:tableStyleId>
              </a:tblPr>
              <a:tblGrid>
                <a:gridCol w="8956888">
                  <a:extLst>
                    <a:ext uri="{9D8B030D-6E8A-4147-A177-3AD203B41FA5}">
                      <a16:colId xmlns:a16="http://schemas.microsoft.com/office/drawing/2014/main" val="20000"/>
                    </a:ext>
                  </a:extLst>
                </a:gridCol>
              </a:tblGrid>
              <a:tr h="1723808">
                <a:tc>
                  <a:txBody>
                    <a:bodyPr/>
                    <a:lstStyle/>
                    <a:p>
                      <a:pPr algn="l"/>
                      <a:r>
                        <a:rPr lang="en-US" sz="2400" u="sng" baseline="0" dirty="0">
                          <a:solidFill>
                            <a:srgbClr val="9B26B1"/>
                          </a:solidFill>
                          <a:uFill>
                            <a:solidFill>
                              <a:srgbClr val="9B26B1"/>
                            </a:solidFill>
                          </a:uFill>
                        </a:rPr>
                        <a:t>TITANIUM SPONSORS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bl>
          </a:graphicData>
        </a:graphic>
      </p:graphicFrame>
      <p:pic>
        <p:nvPicPr>
          <p:cNvPr id="8" name="Picture 7" descr="Paige Technologies.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342368" y="475783"/>
            <a:ext cx="2251008" cy="1282506"/>
          </a:xfrm>
          <a:prstGeom prst="rect">
            <a:avLst/>
          </a:prstGeom>
        </p:spPr>
      </p:pic>
      <p:graphicFrame>
        <p:nvGraphicFramePr>
          <p:cNvPr id="10" name="Table 9"/>
          <p:cNvGraphicFramePr>
            <a:graphicFrameLocks noGrp="1"/>
          </p:cNvGraphicFramePr>
          <p:nvPr>
            <p:extLst/>
          </p:nvPr>
        </p:nvGraphicFramePr>
        <p:xfrm>
          <a:off x="1601504" y="1911927"/>
          <a:ext cx="8956888" cy="2696967"/>
        </p:xfrm>
        <a:graphic>
          <a:graphicData uri="http://schemas.openxmlformats.org/drawingml/2006/table">
            <a:tbl>
              <a:tblPr firstRow="1" bandRow="1">
                <a:tableStyleId>{5C22544A-7EE6-4342-B048-85BDC9FD1C3A}</a:tableStyleId>
              </a:tblPr>
              <a:tblGrid>
                <a:gridCol w="8956888">
                  <a:extLst>
                    <a:ext uri="{9D8B030D-6E8A-4147-A177-3AD203B41FA5}">
                      <a16:colId xmlns:a16="http://schemas.microsoft.com/office/drawing/2014/main" val="20000"/>
                    </a:ext>
                  </a:extLst>
                </a:gridCol>
              </a:tblGrid>
              <a:tr h="2696967">
                <a:tc>
                  <a:txBody>
                    <a:bodyPr/>
                    <a:lstStyle/>
                    <a:p>
                      <a:r>
                        <a:rPr lang="en-US" sz="2000" u="sng" dirty="0">
                          <a:solidFill>
                            <a:srgbClr val="9B26B1"/>
                          </a:solidFill>
                          <a:uFill>
                            <a:solidFill>
                              <a:srgbClr val="9B26B1"/>
                            </a:solidFill>
                          </a:uFill>
                        </a:rPr>
                        <a:t>Platinum</a:t>
                      </a:r>
                      <a:r>
                        <a:rPr lang="en-US" sz="2000" u="sng" baseline="0" dirty="0">
                          <a:solidFill>
                            <a:srgbClr val="9B26B1"/>
                          </a:solidFill>
                          <a:uFill>
                            <a:solidFill>
                              <a:srgbClr val="9B26B1"/>
                            </a:solidFill>
                          </a:uFill>
                        </a:rPr>
                        <a:t> Sponsors</a:t>
                      </a:r>
                      <a:endParaRPr lang="en-US" sz="2000" u="sng" dirty="0">
                        <a:solidFill>
                          <a:srgbClr val="9B26B1"/>
                        </a:solidFill>
                        <a:uFill>
                          <a:solidFill>
                            <a:srgbClr val="9B26B1"/>
                          </a:solidFill>
                        </a:u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bl>
          </a:graphicData>
        </a:graphic>
      </p:graphicFrame>
      <p:pic>
        <p:nvPicPr>
          <p:cNvPr id="11" name="Picture 10" descr="Adaptive Solutions Group.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62087" y="79281"/>
            <a:ext cx="3932916" cy="773475"/>
          </a:xfrm>
          <a:prstGeom prst="rect">
            <a:avLst/>
          </a:prstGeom>
        </p:spPr>
      </p:pic>
      <p:graphicFrame>
        <p:nvGraphicFramePr>
          <p:cNvPr id="21" name="Table 20"/>
          <p:cNvGraphicFramePr>
            <a:graphicFrameLocks noGrp="1"/>
          </p:cNvGraphicFramePr>
          <p:nvPr>
            <p:extLst/>
          </p:nvPr>
        </p:nvGraphicFramePr>
        <p:xfrm>
          <a:off x="1609746" y="4688958"/>
          <a:ext cx="8956888" cy="2067440"/>
        </p:xfrm>
        <a:graphic>
          <a:graphicData uri="http://schemas.openxmlformats.org/drawingml/2006/table">
            <a:tbl>
              <a:tblPr firstRow="1" bandRow="1">
                <a:tableStyleId>{5C22544A-7EE6-4342-B048-85BDC9FD1C3A}</a:tableStyleId>
              </a:tblPr>
              <a:tblGrid>
                <a:gridCol w="8956888">
                  <a:extLst>
                    <a:ext uri="{9D8B030D-6E8A-4147-A177-3AD203B41FA5}">
                      <a16:colId xmlns:a16="http://schemas.microsoft.com/office/drawing/2014/main" val="20000"/>
                    </a:ext>
                  </a:extLst>
                </a:gridCol>
              </a:tblGrid>
              <a:tr h="2067440">
                <a:tc>
                  <a:txBody>
                    <a:bodyPr/>
                    <a:lstStyle/>
                    <a:p>
                      <a:r>
                        <a:rPr lang="en-US" u="sng" baseline="0" dirty="0">
                          <a:solidFill>
                            <a:srgbClr val="9B26B1"/>
                          </a:solidFill>
                          <a:uFill>
                            <a:solidFill>
                              <a:srgbClr val="9B26B1"/>
                            </a:solidFill>
                          </a:uFill>
                        </a:rPr>
                        <a:t>Gold Sponsors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bl>
          </a:graphicData>
        </a:graphic>
      </p:graphicFrame>
      <p:pic>
        <p:nvPicPr>
          <p:cNvPr id="24" name="Picture 23" descr="Centriq Training.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078128" y="4687342"/>
            <a:ext cx="1273457" cy="539097"/>
          </a:xfrm>
          <a:prstGeom prst="rect">
            <a:avLst/>
          </a:prstGeom>
        </p:spPr>
      </p:pic>
      <p:pic>
        <p:nvPicPr>
          <p:cNvPr id="25" name="Picture 24" descr="Cerner.png"/>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440163" y="4837341"/>
            <a:ext cx="1167630" cy="316929"/>
          </a:xfrm>
          <a:prstGeom prst="rect">
            <a:avLst/>
          </a:prstGeom>
        </p:spPr>
      </p:pic>
      <p:pic>
        <p:nvPicPr>
          <p:cNvPr id="28" name="Picture 27" descr="DSI.png"/>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765311" y="5769367"/>
            <a:ext cx="869920" cy="282784"/>
          </a:xfrm>
          <a:prstGeom prst="rect">
            <a:avLst/>
          </a:prstGeom>
        </p:spPr>
      </p:pic>
      <p:pic>
        <p:nvPicPr>
          <p:cNvPr id="29" name="Picture 28" descr="Garmin.png"/>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9237285" y="5495089"/>
            <a:ext cx="1221914" cy="331662"/>
          </a:xfrm>
          <a:prstGeom prst="rect">
            <a:avLst/>
          </a:prstGeom>
        </p:spPr>
      </p:pic>
      <p:pic>
        <p:nvPicPr>
          <p:cNvPr id="31" name="Picture 30" descr="Keyhole Software.png"/>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6942713" y="2596671"/>
            <a:ext cx="1788836" cy="647390"/>
          </a:xfrm>
          <a:prstGeom prst="rect">
            <a:avLst/>
          </a:prstGeom>
        </p:spPr>
      </p:pic>
      <p:pic>
        <p:nvPicPr>
          <p:cNvPr id="32" name="Picture 31" descr="KU Edwards Campus.png"/>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637676" y="4766764"/>
            <a:ext cx="870800" cy="696639"/>
          </a:xfrm>
          <a:prstGeom prst="rect">
            <a:avLst/>
          </a:prstGeom>
        </p:spPr>
      </p:pic>
      <p:pic>
        <p:nvPicPr>
          <p:cNvPr id="39" name="Picture 38" descr="Stackify.png"/>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7996588" y="5219818"/>
            <a:ext cx="1294867" cy="432855"/>
          </a:xfrm>
          <a:prstGeom prst="rect">
            <a:avLst/>
          </a:prstGeom>
        </p:spPr>
      </p:pic>
      <p:pic>
        <p:nvPicPr>
          <p:cNvPr id="12" name="Picture 11" descr="Balance Innovations.png"/>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3000778" y="5408815"/>
            <a:ext cx="662388" cy="523797"/>
          </a:xfrm>
          <a:prstGeom prst="rect">
            <a:avLst/>
          </a:prstGeom>
        </p:spPr>
      </p:pic>
      <p:pic>
        <p:nvPicPr>
          <p:cNvPr id="16" name="Picture 15" descr="Jack Henry And Associates.png"/>
          <p:cNvPicPr>
            <a:picLocks noChangeAspect="1"/>
          </p:cNvPicPr>
          <p:nvPr/>
        </p:nvPicPr>
        <p:blipFill>
          <a:blip r:embed="rId13">
            <a:extLst>
              <a:ext uri="{28A0092B-C50C-407E-A947-70E740481C1C}">
                <a14:useLocalDpi xmlns:a14="http://schemas.microsoft.com/office/drawing/2010/main"/>
              </a:ext>
            </a:extLst>
          </a:blip>
          <a:stretch>
            <a:fillRect/>
          </a:stretch>
        </p:blipFill>
        <p:spPr>
          <a:xfrm>
            <a:off x="6637639" y="2026166"/>
            <a:ext cx="2278005" cy="540213"/>
          </a:xfrm>
          <a:prstGeom prst="rect">
            <a:avLst/>
          </a:prstGeom>
        </p:spPr>
      </p:pic>
      <p:pic>
        <p:nvPicPr>
          <p:cNvPr id="6" name="Picture 5"/>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a:off x="4204690" y="1997234"/>
            <a:ext cx="2218400" cy="534100"/>
          </a:xfrm>
          <a:prstGeom prst="rect">
            <a:avLst/>
          </a:prstGeom>
        </p:spPr>
      </p:pic>
      <p:pic>
        <p:nvPicPr>
          <p:cNvPr id="17" name="Picture 16" descr="2011_Commerce_4C.PNG"/>
          <p:cNvPicPr>
            <a:picLocks noChangeAspect="1"/>
          </p:cNvPicPr>
          <p:nvPr/>
        </p:nvPicPr>
        <p:blipFill>
          <a:blip r:embed="rId15" cstate="print">
            <a:extLst>
              <a:ext uri="{28A0092B-C50C-407E-A947-70E740481C1C}">
                <a14:useLocalDpi xmlns:a14="http://schemas.microsoft.com/office/drawing/2010/main"/>
              </a:ext>
            </a:extLst>
          </a:blip>
          <a:stretch>
            <a:fillRect/>
          </a:stretch>
        </p:blipFill>
        <p:spPr>
          <a:xfrm>
            <a:off x="3421319" y="6358470"/>
            <a:ext cx="1726884" cy="272809"/>
          </a:xfrm>
          <a:prstGeom prst="rect">
            <a:avLst/>
          </a:prstGeom>
        </p:spPr>
      </p:pic>
      <p:pic>
        <p:nvPicPr>
          <p:cNvPr id="40" name="Picture 39"/>
          <p:cNvPicPr>
            <a:picLocks noChangeAspect="1"/>
          </p:cNvPicPr>
          <p:nvPr/>
        </p:nvPicPr>
        <p:blipFill>
          <a:blip r:embed="rId16">
            <a:extLst>
              <a:ext uri="{28A0092B-C50C-407E-A947-70E740481C1C}">
                <a14:useLocalDpi xmlns:a14="http://schemas.microsoft.com/office/drawing/2010/main"/>
              </a:ext>
            </a:extLst>
          </a:blip>
          <a:stretch>
            <a:fillRect/>
          </a:stretch>
        </p:blipFill>
        <p:spPr>
          <a:xfrm>
            <a:off x="1649576" y="2442821"/>
            <a:ext cx="2399407" cy="554030"/>
          </a:xfrm>
          <a:prstGeom prst="rect">
            <a:avLst/>
          </a:prstGeom>
        </p:spPr>
      </p:pic>
      <p:pic>
        <p:nvPicPr>
          <p:cNvPr id="2" name="Picture 1"/>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4572847" y="2519406"/>
            <a:ext cx="2134146" cy="692154"/>
          </a:xfrm>
          <a:prstGeom prst="rect">
            <a:avLst/>
          </a:prstGeom>
        </p:spPr>
      </p:pic>
      <p:sp>
        <p:nvSpPr>
          <p:cNvPr id="4" name="TextBox 3"/>
          <p:cNvSpPr txBox="1"/>
          <p:nvPr/>
        </p:nvSpPr>
        <p:spPr>
          <a:xfrm>
            <a:off x="-1397000" y="4318000"/>
            <a:ext cx="184731" cy="369332"/>
          </a:xfrm>
          <a:prstGeom prst="rect">
            <a:avLst/>
          </a:prstGeom>
          <a:noFill/>
        </p:spPr>
        <p:txBody>
          <a:bodyPr wrap="none" rtlCol="0">
            <a:spAutoFit/>
          </a:bodyPr>
          <a:lstStyle/>
          <a:p>
            <a:endParaRPr lang="en-US" dirty="0"/>
          </a:p>
        </p:txBody>
      </p:sp>
      <p:pic>
        <p:nvPicPr>
          <p:cNvPr id="22" name="Picture 21"/>
          <p:cNvPicPr>
            <a:picLocks noChangeAspect="1"/>
          </p:cNvPicPr>
          <p:nvPr/>
        </p:nvPicPr>
        <p:blipFill>
          <a:blip r:embed="rId18" cstate="print">
            <a:extLst>
              <a:ext uri="{28A0092B-C50C-407E-A947-70E740481C1C}">
                <a14:useLocalDpi xmlns:a14="http://schemas.microsoft.com/office/drawing/2010/main"/>
              </a:ext>
            </a:extLst>
          </a:blip>
          <a:stretch>
            <a:fillRect/>
          </a:stretch>
        </p:blipFill>
        <p:spPr>
          <a:xfrm>
            <a:off x="3493299" y="4728914"/>
            <a:ext cx="1117332" cy="410080"/>
          </a:xfrm>
          <a:prstGeom prst="rect">
            <a:avLst/>
          </a:prstGeom>
        </p:spPr>
      </p:pic>
      <p:pic>
        <p:nvPicPr>
          <p:cNvPr id="26" name="Picture 25"/>
          <p:cNvPicPr>
            <a:picLocks noChangeAspect="1"/>
          </p:cNvPicPr>
          <p:nvPr/>
        </p:nvPicPr>
        <p:blipFill>
          <a:blip r:embed="rId19" cstate="print">
            <a:extLst>
              <a:ext uri="{28A0092B-C50C-407E-A947-70E740481C1C}">
                <a14:useLocalDpi xmlns:a14="http://schemas.microsoft.com/office/drawing/2010/main"/>
              </a:ext>
            </a:extLst>
          </a:blip>
          <a:stretch>
            <a:fillRect/>
          </a:stretch>
        </p:blipFill>
        <p:spPr>
          <a:xfrm>
            <a:off x="9468309" y="6085157"/>
            <a:ext cx="972480" cy="455120"/>
          </a:xfrm>
          <a:prstGeom prst="rect">
            <a:avLst/>
          </a:prstGeom>
        </p:spPr>
      </p:pic>
      <p:pic>
        <p:nvPicPr>
          <p:cNvPr id="27" name="Picture 26"/>
          <p:cNvPicPr>
            <a:picLocks noChangeAspect="1"/>
          </p:cNvPicPr>
          <p:nvPr/>
        </p:nvPicPr>
        <p:blipFill>
          <a:blip r:embed="rId20" cstate="print">
            <a:extLst>
              <a:ext uri="{28A0092B-C50C-407E-A947-70E740481C1C}">
                <a14:useLocalDpi xmlns:a14="http://schemas.microsoft.com/office/drawing/2010/main"/>
              </a:ext>
            </a:extLst>
          </a:blip>
          <a:stretch>
            <a:fillRect/>
          </a:stretch>
        </p:blipFill>
        <p:spPr>
          <a:xfrm>
            <a:off x="3773379" y="5251764"/>
            <a:ext cx="1208945" cy="392355"/>
          </a:xfrm>
          <a:prstGeom prst="rect">
            <a:avLst/>
          </a:prstGeom>
        </p:spPr>
      </p:pic>
      <p:pic>
        <p:nvPicPr>
          <p:cNvPr id="30" name="Picture 29"/>
          <p:cNvPicPr>
            <a:picLocks noChangeAspect="1"/>
          </p:cNvPicPr>
          <p:nvPr/>
        </p:nvPicPr>
        <p:blipFill>
          <a:blip r:embed="rId21" cstate="print">
            <a:extLst>
              <a:ext uri="{28A0092B-C50C-407E-A947-70E740481C1C}">
                <a14:useLocalDpi xmlns:a14="http://schemas.microsoft.com/office/drawing/2010/main"/>
              </a:ext>
            </a:extLst>
          </a:blip>
          <a:stretch>
            <a:fillRect/>
          </a:stretch>
        </p:blipFill>
        <p:spPr>
          <a:xfrm>
            <a:off x="5254422" y="4742731"/>
            <a:ext cx="1383216" cy="241131"/>
          </a:xfrm>
          <a:prstGeom prst="rect">
            <a:avLst/>
          </a:prstGeom>
        </p:spPr>
      </p:pic>
      <p:pic>
        <p:nvPicPr>
          <p:cNvPr id="34" name="Picture 33"/>
          <p:cNvPicPr>
            <a:picLocks noChangeAspect="1"/>
          </p:cNvPicPr>
          <p:nvPr/>
        </p:nvPicPr>
        <p:blipFill>
          <a:blip r:embed="rId22">
            <a:extLst>
              <a:ext uri="{28A0092B-C50C-407E-A947-70E740481C1C}">
                <a14:useLocalDpi xmlns:a14="http://schemas.microsoft.com/office/drawing/2010/main"/>
              </a:ext>
            </a:extLst>
          </a:blip>
          <a:stretch>
            <a:fillRect/>
          </a:stretch>
        </p:blipFill>
        <p:spPr>
          <a:xfrm>
            <a:off x="1667332" y="3852672"/>
            <a:ext cx="2537359" cy="551600"/>
          </a:xfrm>
          <a:prstGeom prst="rect">
            <a:avLst/>
          </a:prstGeom>
        </p:spPr>
      </p:pic>
      <p:pic>
        <p:nvPicPr>
          <p:cNvPr id="38" name="Picture 37"/>
          <p:cNvPicPr>
            <a:picLocks noChangeAspect="1"/>
          </p:cNvPicPr>
          <p:nvPr/>
        </p:nvPicPr>
        <p:blipFill>
          <a:blip r:embed="rId23" cstate="print">
            <a:extLst>
              <a:ext uri="{28A0092B-C50C-407E-A947-70E740481C1C}">
                <a14:useLocalDpi xmlns:a14="http://schemas.microsoft.com/office/drawing/2010/main"/>
              </a:ext>
            </a:extLst>
          </a:blip>
          <a:stretch>
            <a:fillRect/>
          </a:stretch>
        </p:blipFill>
        <p:spPr>
          <a:xfrm>
            <a:off x="1692319" y="5154270"/>
            <a:ext cx="1278577" cy="386287"/>
          </a:xfrm>
          <a:prstGeom prst="rect">
            <a:avLst/>
          </a:prstGeom>
        </p:spPr>
      </p:pic>
      <p:pic>
        <p:nvPicPr>
          <p:cNvPr id="47" name="Picture 46"/>
          <p:cNvPicPr>
            <a:picLocks noChangeAspect="1"/>
          </p:cNvPicPr>
          <p:nvPr/>
        </p:nvPicPr>
        <p:blipFill>
          <a:blip r:embed="rId24" cstate="print">
            <a:extLst>
              <a:ext uri="{28A0092B-C50C-407E-A947-70E740481C1C}">
                <a14:useLocalDpi xmlns:a14="http://schemas.microsoft.com/office/drawing/2010/main"/>
              </a:ext>
            </a:extLst>
          </a:blip>
          <a:stretch>
            <a:fillRect/>
          </a:stretch>
        </p:blipFill>
        <p:spPr>
          <a:xfrm>
            <a:off x="6706993" y="5231338"/>
            <a:ext cx="1130970" cy="461272"/>
          </a:xfrm>
          <a:prstGeom prst="rect">
            <a:avLst/>
          </a:prstGeom>
        </p:spPr>
      </p:pic>
      <p:pic>
        <p:nvPicPr>
          <p:cNvPr id="44" name="Picture 43" descr="CMH KC blue white"/>
          <p:cNvPicPr>
            <a:picLocks noChangeAspect="1"/>
          </p:cNvPicPr>
          <p:nvPr/>
        </p:nvPicPr>
        <p:blipFill>
          <a:blip r:embed="rId25" cstate="print">
            <a:extLst>
              <a:ext uri="{28A0092B-C50C-407E-A947-70E740481C1C}">
                <a14:useLocalDpi xmlns:a14="http://schemas.microsoft.com/office/drawing/2010/main"/>
              </a:ext>
            </a:extLst>
          </a:blip>
          <a:srcRect/>
          <a:stretch>
            <a:fillRect/>
          </a:stretch>
        </p:blipFill>
        <p:spPr bwMode="auto">
          <a:xfrm>
            <a:off x="1682999" y="6289705"/>
            <a:ext cx="1556818" cy="324337"/>
          </a:xfrm>
          <a:prstGeom prst="rect">
            <a:avLst/>
          </a:prstGeom>
          <a:noFill/>
          <a:ln w="9525">
            <a:noFill/>
            <a:miter lim="800000"/>
            <a:headEnd/>
            <a:tailEnd/>
          </a:ln>
        </p:spPr>
      </p:pic>
      <p:pic>
        <p:nvPicPr>
          <p:cNvPr id="18" name="Picture 17"/>
          <p:cNvPicPr>
            <a:picLocks noChangeAspect="1"/>
          </p:cNvPicPr>
          <p:nvPr/>
        </p:nvPicPr>
        <p:blipFill>
          <a:blip r:embed="rId26" cstate="print">
            <a:extLst>
              <a:ext uri="{28A0092B-C50C-407E-A947-70E740481C1C}">
                <a14:useLocalDpi xmlns:a14="http://schemas.microsoft.com/office/drawing/2010/main"/>
              </a:ext>
            </a:extLst>
          </a:blip>
          <a:stretch>
            <a:fillRect/>
          </a:stretch>
        </p:blipFill>
        <p:spPr>
          <a:xfrm>
            <a:off x="8398557" y="3003837"/>
            <a:ext cx="2828552" cy="2185699"/>
          </a:xfrm>
          <a:prstGeom prst="rect">
            <a:avLst/>
          </a:prstGeom>
        </p:spPr>
      </p:pic>
      <p:pic>
        <p:nvPicPr>
          <p:cNvPr id="51" name="Picture 50"/>
          <p:cNvPicPr>
            <a:picLocks noChangeAspect="1"/>
          </p:cNvPicPr>
          <p:nvPr/>
        </p:nvPicPr>
        <p:blipFill>
          <a:blip r:embed="rId27" cstate="print">
            <a:extLst>
              <a:ext uri="{28A0092B-C50C-407E-A947-70E740481C1C}">
                <a14:useLocalDpi xmlns:a14="http://schemas.microsoft.com/office/drawing/2010/main"/>
              </a:ext>
            </a:extLst>
          </a:blip>
          <a:stretch>
            <a:fillRect/>
          </a:stretch>
        </p:blipFill>
        <p:spPr>
          <a:xfrm>
            <a:off x="1675864" y="633604"/>
            <a:ext cx="2500066" cy="1069364"/>
          </a:xfrm>
          <a:prstGeom prst="rect">
            <a:avLst/>
          </a:prstGeom>
        </p:spPr>
      </p:pic>
      <p:sp>
        <p:nvSpPr>
          <p:cNvPr id="52" name="TextBox 51"/>
          <p:cNvSpPr txBox="1"/>
          <p:nvPr/>
        </p:nvSpPr>
        <p:spPr>
          <a:xfrm>
            <a:off x="13563600" y="3924300"/>
            <a:ext cx="184731" cy="369332"/>
          </a:xfrm>
          <a:prstGeom prst="rect">
            <a:avLst/>
          </a:prstGeom>
          <a:noFill/>
        </p:spPr>
        <p:txBody>
          <a:bodyPr wrap="none" rtlCol="0">
            <a:spAutoFit/>
          </a:bodyPr>
          <a:lstStyle/>
          <a:p>
            <a:endParaRPr lang="en-US"/>
          </a:p>
        </p:txBody>
      </p:sp>
      <p:pic>
        <p:nvPicPr>
          <p:cNvPr id="53" name="Picture 52"/>
          <p:cNvPicPr>
            <a:picLocks noChangeAspect="1"/>
          </p:cNvPicPr>
          <p:nvPr/>
        </p:nvPicPr>
        <p:blipFill>
          <a:blip r:embed="rId28">
            <a:extLst>
              <a:ext uri="{28A0092B-C50C-407E-A947-70E740481C1C}">
                <a14:useLocalDpi xmlns:a14="http://schemas.microsoft.com/office/drawing/2010/main"/>
              </a:ext>
            </a:extLst>
          </a:blip>
          <a:stretch>
            <a:fillRect/>
          </a:stretch>
        </p:blipFill>
        <p:spPr>
          <a:xfrm>
            <a:off x="7339090" y="867773"/>
            <a:ext cx="2680329" cy="904611"/>
          </a:xfrm>
          <a:prstGeom prst="rect">
            <a:avLst/>
          </a:prstGeom>
        </p:spPr>
      </p:pic>
      <p:pic>
        <p:nvPicPr>
          <p:cNvPr id="54" name="Picture 53"/>
          <p:cNvPicPr>
            <a:picLocks noChangeAspect="1"/>
          </p:cNvPicPr>
          <p:nvPr/>
        </p:nvPicPr>
        <p:blipFill>
          <a:blip r:embed="rId29" cstate="print">
            <a:extLst>
              <a:ext uri="{28A0092B-C50C-407E-A947-70E740481C1C}">
                <a14:useLocalDpi xmlns:a14="http://schemas.microsoft.com/office/drawing/2010/main"/>
              </a:ext>
            </a:extLst>
          </a:blip>
          <a:stretch>
            <a:fillRect/>
          </a:stretch>
        </p:blipFill>
        <p:spPr>
          <a:xfrm>
            <a:off x="7746756" y="3164071"/>
            <a:ext cx="2568113" cy="616347"/>
          </a:xfrm>
          <a:prstGeom prst="rect">
            <a:avLst/>
          </a:prstGeom>
        </p:spPr>
      </p:pic>
      <p:pic>
        <p:nvPicPr>
          <p:cNvPr id="55" name="Picture 54"/>
          <p:cNvPicPr>
            <a:picLocks noChangeAspect="1"/>
          </p:cNvPicPr>
          <p:nvPr/>
        </p:nvPicPr>
        <p:blipFill>
          <a:blip r:embed="rId30" cstate="print">
            <a:extLst>
              <a:ext uri="{28A0092B-C50C-407E-A947-70E740481C1C}">
                <a14:useLocalDpi xmlns:a14="http://schemas.microsoft.com/office/drawing/2010/main"/>
              </a:ext>
            </a:extLst>
          </a:blip>
          <a:stretch>
            <a:fillRect/>
          </a:stretch>
        </p:blipFill>
        <p:spPr>
          <a:xfrm>
            <a:off x="3998705" y="3954726"/>
            <a:ext cx="2969211" cy="855026"/>
          </a:xfrm>
          <a:prstGeom prst="rect">
            <a:avLst/>
          </a:prstGeom>
        </p:spPr>
      </p:pic>
      <p:pic>
        <p:nvPicPr>
          <p:cNvPr id="56" name="Picture 55"/>
          <p:cNvPicPr>
            <a:picLocks noChangeAspect="1"/>
          </p:cNvPicPr>
          <p:nvPr/>
        </p:nvPicPr>
        <p:blipFill>
          <a:blip r:embed="rId31">
            <a:extLst>
              <a:ext uri="{28A0092B-C50C-407E-A947-70E740481C1C}">
                <a14:useLocalDpi xmlns:a14="http://schemas.microsoft.com/office/drawing/2010/main"/>
              </a:ext>
            </a:extLst>
          </a:blip>
          <a:stretch>
            <a:fillRect/>
          </a:stretch>
        </p:blipFill>
        <p:spPr>
          <a:xfrm>
            <a:off x="5004159" y="3674246"/>
            <a:ext cx="2372201" cy="354648"/>
          </a:xfrm>
          <a:prstGeom prst="rect">
            <a:avLst/>
          </a:prstGeom>
        </p:spPr>
      </p:pic>
      <p:pic>
        <p:nvPicPr>
          <p:cNvPr id="57" name="Picture 56"/>
          <p:cNvPicPr>
            <a:picLocks noChangeAspect="1"/>
          </p:cNvPicPr>
          <p:nvPr/>
        </p:nvPicPr>
        <p:blipFill>
          <a:blip r:embed="rId32" cstate="print">
            <a:extLst>
              <a:ext uri="{28A0092B-C50C-407E-A947-70E740481C1C}">
                <a14:useLocalDpi xmlns:a14="http://schemas.microsoft.com/office/drawing/2010/main"/>
              </a:ext>
            </a:extLst>
          </a:blip>
          <a:stretch>
            <a:fillRect/>
          </a:stretch>
        </p:blipFill>
        <p:spPr>
          <a:xfrm>
            <a:off x="9116881" y="1946585"/>
            <a:ext cx="1329160" cy="846724"/>
          </a:xfrm>
          <a:prstGeom prst="rect">
            <a:avLst/>
          </a:prstGeom>
        </p:spPr>
      </p:pic>
      <p:pic>
        <p:nvPicPr>
          <p:cNvPr id="58" name="Picture 57"/>
          <p:cNvPicPr>
            <a:picLocks noChangeAspect="1"/>
          </p:cNvPicPr>
          <p:nvPr/>
        </p:nvPicPr>
        <p:blipFill>
          <a:blip r:embed="rId33" cstate="print">
            <a:extLst>
              <a:ext uri="{28A0092B-C50C-407E-A947-70E740481C1C}">
                <a14:useLocalDpi xmlns:a14="http://schemas.microsoft.com/office/drawing/2010/main"/>
              </a:ext>
            </a:extLst>
          </a:blip>
          <a:stretch>
            <a:fillRect/>
          </a:stretch>
        </p:blipFill>
        <p:spPr>
          <a:xfrm>
            <a:off x="4057574" y="3092923"/>
            <a:ext cx="2489785" cy="571576"/>
          </a:xfrm>
          <a:prstGeom prst="rect">
            <a:avLst/>
          </a:prstGeom>
        </p:spPr>
      </p:pic>
      <p:pic>
        <p:nvPicPr>
          <p:cNvPr id="60" name="Picture 59"/>
          <p:cNvPicPr>
            <a:picLocks noChangeAspect="1"/>
          </p:cNvPicPr>
          <p:nvPr/>
        </p:nvPicPr>
        <p:blipFill>
          <a:blip r:embed="rId34" cstate="print">
            <a:extLst>
              <a:ext uri="{28A0092B-C50C-407E-A947-70E740481C1C}">
                <a14:useLocalDpi xmlns:a14="http://schemas.microsoft.com/office/drawing/2010/main"/>
              </a:ext>
            </a:extLst>
          </a:blip>
          <a:stretch>
            <a:fillRect/>
          </a:stretch>
        </p:blipFill>
        <p:spPr>
          <a:xfrm>
            <a:off x="1737622" y="3088015"/>
            <a:ext cx="2136816" cy="639397"/>
          </a:xfrm>
          <a:prstGeom prst="rect">
            <a:avLst/>
          </a:prstGeom>
        </p:spPr>
      </p:pic>
      <p:pic>
        <p:nvPicPr>
          <p:cNvPr id="61" name="Picture 60"/>
          <p:cNvPicPr>
            <a:picLocks noChangeAspect="1"/>
          </p:cNvPicPr>
          <p:nvPr/>
        </p:nvPicPr>
        <p:blipFill>
          <a:blip r:embed="rId35" cstate="print">
            <a:extLst>
              <a:ext uri="{28A0092B-C50C-407E-A947-70E740481C1C}">
                <a14:useLocalDpi xmlns:a14="http://schemas.microsoft.com/office/drawing/2010/main"/>
              </a:ext>
            </a:extLst>
          </a:blip>
          <a:stretch>
            <a:fillRect/>
          </a:stretch>
        </p:blipFill>
        <p:spPr>
          <a:xfrm>
            <a:off x="7447918" y="3899310"/>
            <a:ext cx="1619356" cy="605401"/>
          </a:xfrm>
          <a:prstGeom prst="rect">
            <a:avLst/>
          </a:prstGeom>
        </p:spPr>
      </p:pic>
      <p:pic>
        <p:nvPicPr>
          <p:cNvPr id="62" name="Picture 61"/>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3574660" y="5854221"/>
            <a:ext cx="1244287" cy="466608"/>
          </a:xfrm>
          <a:prstGeom prst="rect">
            <a:avLst/>
          </a:prstGeom>
        </p:spPr>
      </p:pic>
      <p:pic>
        <p:nvPicPr>
          <p:cNvPr id="66" name="Picture 65"/>
          <p:cNvPicPr>
            <a:picLocks noChangeAspect="1"/>
          </p:cNvPicPr>
          <p:nvPr/>
        </p:nvPicPr>
        <p:blipFill>
          <a:blip r:embed="rId37" cstate="print">
            <a:extLst>
              <a:ext uri="{28A0092B-C50C-407E-A947-70E740481C1C}">
                <a14:useLocalDpi xmlns:a14="http://schemas.microsoft.com/office/drawing/2010/main"/>
              </a:ext>
            </a:extLst>
          </a:blip>
          <a:stretch>
            <a:fillRect/>
          </a:stretch>
        </p:blipFill>
        <p:spPr>
          <a:xfrm>
            <a:off x="5336952" y="5380736"/>
            <a:ext cx="1340763" cy="560369"/>
          </a:xfrm>
          <a:prstGeom prst="rect">
            <a:avLst/>
          </a:prstGeom>
        </p:spPr>
      </p:pic>
      <p:pic>
        <p:nvPicPr>
          <p:cNvPr id="67" name="Picture 66"/>
          <p:cNvPicPr>
            <a:picLocks noChangeAspect="1"/>
          </p:cNvPicPr>
          <p:nvPr/>
        </p:nvPicPr>
        <p:blipFill>
          <a:blip r:embed="rId38" cstate="print">
            <a:extLst>
              <a:ext uri="{28A0092B-C50C-407E-A947-70E740481C1C}">
                <a14:useLocalDpi xmlns:a14="http://schemas.microsoft.com/office/drawing/2010/main"/>
              </a:ext>
            </a:extLst>
          </a:blip>
          <a:stretch>
            <a:fillRect/>
          </a:stretch>
        </p:blipFill>
        <p:spPr>
          <a:xfrm>
            <a:off x="4956115" y="5956445"/>
            <a:ext cx="1287308" cy="331806"/>
          </a:xfrm>
          <a:prstGeom prst="rect">
            <a:avLst/>
          </a:prstGeom>
        </p:spPr>
      </p:pic>
      <p:pic>
        <p:nvPicPr>
          <p:cNvPr id="68" name="Picture 67"/>
          <p:cNvPicPr>
            <a:picLocks noChangeAspect="1"/>
          </p:cNvPicPr>
          <p:nvPr/>
        </p:nvPicPr>
        <p:blipFill>
          <a:blip r:embed="rId39" cstate="print">
            <a:extLst>
              <a:ext uri="{28A0092B-C50C-407E-A947-70E740481C1C}">
                <a14:useLocalDpi xmlns:a14="http://schemas.microsoft.com/office/drawing/2010/main"/>
              </a:ext>
            </a:extLst>
          </a:blip>
          <a:stretch>
            <a:fillRect/>
          </a:stretch>
        </p:blipFill>
        <p:spPr>
          <a:xfrm>
            <a:off x="8065049" y="5884594"/>
            <a:ext cx="1403261" cy="271319"/>
          </a:xfrm>
          <a:prstGeom prst="rect">
            <a:avLst/>
          </a:prstGeom>
        </p:spPr>
      </p:pic>
      <p:pic>
        <p:nvPicPr>
          <p:cNvPr id="69" name="Picture 68"/>
          <p:cNvPicPr>
            <a:picLocks noChangeAspect="1"/>
          </p:cNvPicPr>
          <p:nvPr/>
        </p:nvPicPr>
        <p:blipFill>
          <a:blip r:embed="rId40" cstate="print">
            <a:extLst>
              <a:ext uri="{28A0092B-C50C-407E-A947-70E740481C1C}">
                <a14:useLocalDpi xmlns:a14="http://schemas.microsoft.com/office/drawing/2010/main"/>
              </a:ext>
            </a:extLst>
          </a:blip>
          <a:stretch>
            <a:fillRect/>
          </a:stretch>
        </p:blipFill>
        <p:spPr>
          <a:xfrm>
            <a:off x="8134830" y="6382792"/>
            <a:ext cx="1193439" cy="194601"/>
          </a:xfrm>
          <a:prstGeom prst="rect">
            <a:avLst/>
          </a:prstGeom>
        </p:spPr>
      </p:pic>
      <p:pic>
        <p:nvPicPr>
          <p:cNvPr id="70" name="Picture 69"/>
          <p:cNvPicPr>
            <a:picLocks noChangeAspect="1"/>
          </p:cNvPicPr>
          <p:nvPr/>
        </p:nvPicPr>
        <p:blipFill>
          <a:blip r:embed="rId41" cstate="print">
            <a:extLst>
              <a:ext uri="{28A0092B-C50C-407E-A947-70E740481C1C}">
                <a14:useLocalDpi xmlns:a14="http://schemas.microsoft.com/office/drawing/2010/main"/>
              </a:ext>
            </a:extLst>
          </a:blip>
          <a:stretch>
            <a:fillRect/>
          </a:stretch>
        </p:blipFill>
        <p:spPr>
          <a:xfrm>
            <a:off x="5967766" y="6256257"/>
            <a:ext cx="1119606" cy="459921"/>
          </a:xfrm>
          <a:prstGeom prst="rect">
            <a:avLst/>
          </a:prstGeom>
        </p:spPr>
      </p:pic>
      <p:pic>
        <p:nvPicPr>
          <p:cNvPr id="71" name="Picture 70"/>
          <p:cNvPicPr>
            <a:picLocks noChangeAspect="1"/>
          </p:cNvPicPr>
          <p:nvPr/>
        </p:nvPicPr>
        <p:blipFill>
          <a:blip r:embed="rId42" cstate="print">
            <a:extLst>
              <a:ext uri="{28A0092B-C50C-407E-A947-70E740481C1C}">
                <a14:useLocalDpi xmlns:a14="http://schemas.microsoft.com/office/drawing/2010/main"/>
              </a:ext>
            </a:extLst>
          </a:blip>
          <a:stretch>
            <a:fillRect/>
          </a:stretch>
        </p:blipFill>
        <p:spPr>
          <a:xfrm>
            <a:off x="6786310" y="5725692"/>
            <a:ext cx="1153284" cy="464941"/>
          </a:xfrm>
          <a:prstGeom prst="rect">
            <a:avLst/>
          </a:prstGeom>
        </p:spPr>
      </p:pic>
      <p:pic>
        <p:nvPicPr>
          <p:cNvPr id="72" name="Picture 71"/>
          <p:cNvPicPr>
            <a:picLocks noChangeAspect="1"/>
          </p:cNvPicPr>
          <p:nvPr/>
        </p:nvPicPr>
        <p:blipFill>
          <a:blip r:embed="rId43" cstate="print">
            <a:extLst>
              <a:ext uri="{28A0092B-C50C-407E-A947-70E740481C1C}">
                <a14:useLocalDpi xmlns:a14="http://schemas.microsoft.com/office/drawing/2010/main"/>
              </a:ext>
            </a:extLst>
          </a:blip>
          <a:stretch>
            <a:fillRect/>
          </a:stretch>
        </p:blipFill>
        <p:spPr>
          <a:xfrm>
            <a:off x="4985042" y="5034752"/>
            <a:ext cx="1111231" cy="392265"/>
          </a:xfrm>
          <a:prstGeom prst="rect">
            <a:avLst/>
          </a:prstGeom>
        </p:spPr>
      </p:pic>
    </p:spTree>
    <p:extLst>
      <p:ext uri="{BB962C8B-B14F-4D97-AF65-F5344CB8AC3E}">
        <p14:creationId xmlns:p14="http://schemas.microsoft.com/office/powerpoint/2010/main" val="4043054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nvPr>
        </p:nvGraphicFramePr>
        <p:xfrm>
          <a:off x="4723675" y="1261535"/>
          <a:ext cx="6773332" cy="44111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p:cNvSpPr>
            <a:spLocks noGrp="1"/>
          </p:cNvSpPr>
          <p:nvPr>
            <p:ph type="title"/>
          </p:nvPr>
        </p:nvSpPr>
        <p:spPr>
          <a:xfrm>
            <a:off x="731730" y="1032123"/>
            <a:ext cx="3646117" cy="4869955"/>
          </a:xfrm>
        </p:spPr>
        <p:txBody>
          <a:bodyPr>
            <a:normAutofit fontScale="90000"/>
          </a:bodyPr>
          <a:lstStyle/>
          <a:p>
            <a:r>
              <a:rPr lang="en-US" dirty="0">
                <a:latin typeface="Abril Fatface" panose="02000503000000020003" pitchFamily="2" charset="0"/>
              </a:rPr>
              <a:t>P</a:t>
            </a:r>
            <a:br>
              <a:rPr lang="en-US" dirty="0">
                <a:latin typeface="Abril Fatface" panose="02000503000000020003" pitchFamily="2" charset="0"/>
              </a:rPr>
            </a:br>
            <a:r>
              <a:rPr lang="en-US" dirty="0">
                <a:latin typeface="Abril Fatface" panose="02000503000000020003" pitchFamily="2" charset="0"/>
              </a:rPr>
              <a:t>  e</a:t>
            </a:r>
            <a:br>
              <a:rPr lang="en-US" dirty="0">
                <a:latin typeface="Abril Fatface" panose="02000503000000020003" pitchFamily="2" charset="0"/>
              </a:rPr>
            </a:br>
            <a:r>
              <a:rPr lang="en-US" dirty="0">
                <a:latin typeface="Abril Fatface" panose="02000503000000020003" pitchFamily="2" charset="0"/>
              </a:rPr>
              <a:t>    r</a:t>
            </a:r>
            <a:br>
              <a:rPr lang="en-US" dirty="0">
                <a:latin typeface="Abril Fatface" panose="02000503000000020003" pitchFamily="2" charset="0"/>
              </a:rPr>
            </a:br>
            <a:r>
              <a:rPr lang="en-US" dirty="0">
                <a:latin typeface="Abril Fatface" panose="02000503000000020003" pitchFamily="2" charset="0"/>
              </a:rPr>
              <a:t>      s</a:t>
            </a:r>
            <a:br>
              <a:rPr lang="en-US" dirty="0">
                <a:latin typeface="Abril Fatface" panose="02000503000000020003" pitchFamily="2" charset="0"/>
              </a:rPr>
            </a:br>
            <a:r>
              <a:rPr lang="en-US" dirty="0">
                <a:latin typeface="Abril Fatface" panose="02000503000000020003" pitchFamily="2" charset="0"/>
              </a:rPr>
              <a:t>        o</a:t>
            </a:r>
            <a:br>
              <a:rPr lang="en-US" dirty="0">
                <a:latin typeface="Abril Fatface" panose="02000503000000020003" pitchFamily="2" charset="0"/>
              </a:rPr>
            </a:br>
            <a:r>
              <a:rPr lang="en-US" dirty="0">
                <a:latin typeface="Abril Fatface" panose="02000503000000020003" pitchFamily="2" charset="0"/>
              </a:rPr>
              <a:t>          n</a:t>
            </a:r>
            <a:br>
              <a:rPr lang="en-US" dirty="0">
                <a:latin typeface="Abril Fatface" panose="02000503000000020003" pitchFamily="2" charset="0"/>
              </a:rPr>
            </a:br>
            <a:r>
              <a:rPr lang="en-US" dirty="0">
                <a:latin typeface="Abril Fatface" panose="02000503000000020003" pitchFamily="2" charset="0"/>
              </a:rPr>
              <a:t>            a</a:t>
            </a:r>
            <a:br>
              <a:rPr lang="en-US" dirty="0">
                <a:latin typeface="Abril Fatface" panose="02000503000000020003" pitchFamily="2" charset="0"/>
              </a:rPr>
            </a:br>
            <a:r>
              <a:rPr lang="en-US" dirty="0">
                <a:latin typeface="Abril Fatface" panose="02000503000000020003" pitchFamily="2" charset="0"/>
              </a:rPr>
              <a:t>              s</a:t>
            </a:r>
          </a:p>
        </p:txBody>
      </p:sp>
    </p:spTree>
    <p:extLst>
      <p:ext uri="{BB962C8B-B14F-4D97-AF65-F5344CB8AC3E}">
        <p14:creationId xmlns:p14="http://schemas.microsoft.com/office/powerpoint/2010/main" val="1713667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3C8F6-3F8D-49AF-932B-3D0FBC6269B8}"/>
              </a:ext>
            </a:extLst>
          </p:cNvPr>
          <p:cNvSpPr>
            <a:spLocks noGrp="1"/>
          </p:cNvSpPr>
          <p:nvPr>
            <p:ph type="title"/>
          </p:nvPr>
        </p:nvSpPr>
        <p:spPr/>
        <p:txBody>
          <a:bodyPr/>
          <a:lstStyle/>
          <a:p>
            <a:r>
              <a:rPr lang="en-US" dirty="0"/>
              <a:t>Flowcharts</a:t>
            </a:r>
          </a:p>
        </p:txBody>
      </p:sp>
      <p:pic>
        <p:nvPicPr>
          <p:cNvPr id="4" name="Picture 3">
            <a:extLst>
              <a:ext uri="{FF2B5EF4-FFF2-40B4-BE49-F238E27FC236}">
                <a16:creationId xmlns:a16="http://schemas.microsoft.com/office/drawing/2014/main" id="{EB4C7C00-3B7D-49C6-80D7-8170F59787EA}"/>
              </a:ext>
            </a:extLst>
          </p:cNvPr>
          <p:cNvPicPr>
            <a:picLocks noChangeAspect="1"/>
          </p:cNvPicPr>
          <p:nvPr/>
        </p:nvPicPr>
        <p:blipFill>
          <a:blip r:embed="rId2"/>
          <a:stretch>
            <a:fillRect/>
          </a:stretch>
        </p:blipFill>
        <p:spPr>
          <a:xfrm>
            <a:off x="4386169" y="304333"/>
            <a:ext cx="5810250" cy="6010275"/>
          </a:xfrm>
          <a:prstGeom prst="rect">
            <a:avLst/>
          </a:prstGeom>
        </p:spPr>
      </p:pic>
    </p:spTree>
    <p:extLst>
      <p:ext uri="{BB962C8B-B14F-4D97-AF65-F5344CB8AC3E}">
        <p14:creationId xmlns:p14="http://schemas.microsoft.com/office/powerpoint/2010/main" val="3808091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Site Maps</a:t>
            </a:r>
          </a:p>
        </p:txBody>
      </p:sp>
      <p:sp>
        <p:nvSpPr>
          <p:cNvPr id="5" name="AutoShape 2" descr="data:image/png;base64,iVBORw0KGgoAAAANSUhEUgAAAgsAAAG9CAYAAACbJDU7AAAD3XpUWHRteEdyYXBoTW9kZWwAAE1U1w6DNhT9mkjtQyP2eATCCiEJO/AGmLBHGDHw9TVNK1VC1uWcc4ft63sipXZ9l012IrBlykYhz7r5RF5OBGH2e9k08YlQ6DOG6D+CsgM9nJB5d9GCYwgmRWQFj4Ch/kSGMAxNFmSJUc6HG8meSebwNDTXvJ0ICdlNWR+51Cyt+8NFKsa+zQ41dcbOBEdhZ55HuBO/47H8XxQCgd9snMq++9XHID1+Zn9MBsq5H38EhPAMxhiey/5HztuQ/SiQfcs0O1BSPpESKON8jFsk6eL2X8kzzrO/8J9kjwqQ8FOu6BGqxA2oMVH38qXSEVGTMS6PNv6MHWK229WlbOgR22vnUgryhofhSSJltHTbBTN7r5QnhVQQnAjxSytYjaIRQqG3UUXf+IuGYJRATBjN+lwRZyy+ZUDrG5eq/zTqBheaEcHDhOsUHnO9PY8hZVgSOh/RjK+vcpc9MVz8wZeHMABkBmM7MA11mKCNV7I/duNTpl9+vDiu+z0SZNceR5eoxDqHjkO8rkeoobjpcN+WPNT8m1tM+/pRZrt4hrzjcO2iNqIi4gbgvm1cQmJyFpd1CI+OJ0/jcP3i7p7+VpMo6qVPaHhtYFm1pnwaE+XRcLxqrKCO6c4oHJpZpop4XUhs63m/YRb4KXxDK9iJ+Zgrp08DcKVvR4fGfLd4fv8Ka1NOET7cWcbZ7XmQjODpbntmW8TLcFFfKWk+x+u2iV1WGUxJOJLxpT8Bk7bl3SBeGHAVuFsyKbwsTlQ0TlNEZaZG+vKWOmCmC3ap8fvK86JO3b8+8Fnok2wY8VzH8p0Htw6K7dPmw7h47PxVwTGBTP0QqJM74o63LhXqUKUObzi8Clx581f/uGss9TaA0xeRbbZ3BNYVhEnW2Z8BiUGvohXuCqFfhcVebxr1+BxRghkbJbQlccHrx6OL3p0xqDe2IlqmM6HwvIDLfu2ElYgHduwBPj1UCyTJy6oZa6daHTrLnSxgWKXU5ucs0cEwH8xLZYaSqhPQxHDJFLerriUbRRPyoO++/5lIXyha9onvYbVe2nxeI8OjKzFa2u9DCoGeplYFmnK0F+5dB3Kp35xVtEQ4XcVNdRbRQgW/LXkAN2dHJlmHTxttJoSTmSaNHIv50qfPJiBlG9o6VgNBdZDOFtrsXvSy1fX++t6a3shZMG7pq+pDjbqJEGmcLfcqh68fkUbDFjWmfLyfdMrZSEdTRbny9/T1DfZkUyhgqXLSviSmfHL4o1YJbEIS8fel8EvuV3EFbMzsVUvwDGZwCM/N4+mTRxv9NxH+GQ/o/9/hSMp/A6IEYSwAACAASURBVHhe7Z0JeBXV2fhfEiAJjRCMWIwVqRsoFWzVLlil1qq1IlrTqlRREDdcgyhuuGHcUCSuoBVJS12qxiry9e9uce+iLSif4FZqNVIxshhJAiT5P+/5uPQS7829czP3zJmZ332ePlUzM+ec3/vee35zzpkz3YQPBCAAAQhAAAIQ6IRAN4foDCooKBjTt2/fysbGxoEtLS3FDtXNalWKioqaS0tLl61cubKura1trogstVoBCoMABCAAAQgkEXBCFkpLS2e1traOmzBhQrdRo0b1GDZsmJSVlcU2UKtWrZKFCxfKvHnz1s+cObO9sLBwTmNj42mxBULDIQABCEAgUAJBy0JFeXn5syNHjhxQU1PTK86CkC4LVByqqqrWzp8//8OGhoYDRKQ+0IyhcAhAAAIQiB2BQGWhvLz87aqqqsFTpkyJHXivDa6urpaampolDQ0Nu3o9l+MhAAEIQAACXSEQmCzo1ENlZeWY2traXl1pQJzOHTt27Nq6urq5TEnEKeq0FQIQgEDwBIKShUElJSWL6uvrezL1kH0S6JRERUXFuqampqEsesyeG0dCAAIQgEDXCAQiCwUFBdVVVVWTp0+f3qNr1Y/f2ZMmTVpfU1Mzra2tjbmb+IWfFkMAAhAIhEAgsqBrFerq6gaPGDEikEaHudAFCxZIZWUlaxfCHETqDgEIuEjg+H79+o1et27dno2NjeWtra0FLlbSzzoVFha2lZaWNvTs2fONFStW3Cciv013/UBkoaioqGn58uXFTEF4D7tORfTv37+5paWlxPvZnAEBCEAAAh0IHFdWVnbD0KFDe5100km9f/zjH8u2224bG0gff/yxPPfcc3L33XevefPNN9euXLnyPBG5tyOAQGRBRNrb29tjEwy/G9qtmwlbULHzuzlcDwIQgEAgBEpKSmb069fvxNra2t77779/IHVwqdDnn39eTjjhhC8+++yz2U1NTROT6xZUh4MsdCFDkIUuwONUCEAAAiKiojBs2LCxr7zyStnG31S4/N+dvAwfPnzVwoULa5OFAVkIYXogCyEMGlWGAARcInDcgAEDbl+2bFlvROGrYVFhGDhw4JoPP/zwDBH5XZBD2YwsdOFrgyx0AR6nQgACsSdQVlb2ySOPPNKfqYf0qaBTEkceeeTyVatWbYMshPQrgyyENHBUGwIQcIHA8fvtt9+tCxYs6O1CZVyuw4gRI9a88MILZ+lTEkxDuBypNHVDFkIYNKoMAQg4QaBfv37/b/r06T8dM2aME/VxuRJz586VSZMmPblixYqfIgsuRwpZCGF0qDIEIOAygT59+ny6ePHifnF6PDLXeOhjlUOGDFmxevXqrZGFXCkGeB4jCwHCp2gIQCDMBIoLCwu/3LBhQ+Q3XPIrSN27d29rbW0tRBb8ImrxOsiCRdgUBQEIRI0AC+w9RDTR3yALHqC5ciiy4EokqAcEIBBCAsiCh6AhCx5guXYosuBaRKgPBCAQIgLIgodgIQseYLl2KLLgWkSoDwQgECICyIKHYCELHmC5diiy4FpEqA8EIBAiAsiCh2AhCx5guXYosuBaRKgPBCAQIgLIgodgIQseYLl2KLLgWkSoDwQgECICyIKHYCELHmC5diiy4FpEqA8EIBAiAsiCh2AhCx5g6aFtbW2i0Fx4Qxmy4DF4HA4BCEDgvwSQBQ/ZEAlZ+PLLL+XMM8+U3XffXSZOnLipI3/55ZdF97SeMWOGvrPcA5bUh9bX18sNN9wgU6ZMkfLy8s0Ouvfee+XFF1/crKyGhgZTryuuuEIGDRrU5fI7XiCDLGwhIjUiMt73grkgBCAAgfATQBY8xDASsvD666/LnXfeKRs2bJCrr75attnGvElT/JaFpUuXmo7/tttuc1kWVBIuFZFzRKRdRIo95AOHQgACEIgLAWTBQ6RDLwvt7e1SU1Mje+21l/z1r3+VnXbaSUaNGrVJFu6++2755je/KbNmzZKRI0camejXr58Ri9mzZ8u1114rvXv3lqlTp8rhhx8uzc3NZnRC30S2zz77SGJ0oKqqSi6//HJ58skn5eCDDxYdSUgeXcg0srDLLrvIU089Za7x7rvvylFHHWXK1Lrk+ukwsqCScMlGSVi3URSuFpEbcr0+50EAAhCIMAFkwUNwQy8Ln332memAr7zyStFpgvvuu8/8c1FRkRlZOOSQQ+SOO+6QyspKufHGG2X9+vXm+Pnz58tvfvMbufXWW2XlypVy1llnmSmGIUOGpJQFHVHQT64jC1tvvbWce+65cvHFF8uOO+4ov/71r831Tj31VA/h2vzQjcHTd7HrSIK+a7xFRPpsPGqliGyZ88U5EQIQgEC0CSALHuIbell49tln5bXXXjOd8Nq1a+WCCy6QCRMmmE5fZUE7dxUIvYNftGiREYmZM2ea0YjBgwfL8ccfLzo6of+9T58+ctppp+VFFvr376/vA5fRo0fLvvvuKz179vQQptSHbgzeWhHRd3skL8poE5Eov00tqHeZdDlmXAACEHCGALLgIRShloXW1la59NJLzVRC8kenHPSOveOahcSaAx1huOqqq0ynfeyxx5pTdRrhgw8+kPPOO883WVixYoVZ4KjTDbrA8c033zQLIJ955hkzzaHysOWWud/8x3RkQddhIAsevuQcCgEIpCSALHhIjFDLwj//+U/T4WoHvP3225tm6+iBTifccsst8r//+79GChLrC3QhpK5ZuOuuu+Smm27qdGRBpy0OPPBA+de//iVnn322TJs2zVw/3TTE008/LQ8++KDcfPPN0qtXL3PskiVLjHzcfvvtm+qn/72pqcn8t8LCQiMmuX4yrFnQy+qahf+reHQ+yEJ0YklLIBAkAWTBA/1Qy8IjjzwiL730klx33XWbhvVXr14tJ598shlZKC4ull/+8pfy29/+1owiaIffvXt3mTx5cto1C0OHDpULL7zQ3PHrcSoAOmWhwqEfne7QdQ4VFRWbYV62bJkpU8VC10m0tLQYifn888+NoOjfq6urzSiITonoExVlZWUyfnzuTzameXQy6k9DIAsevuAcCgEIpCWALHhIjtDKQmJvhcMOO0yOPPLITU3W9QfaSa9atcqMDOhCwm233VbuueceOfroo83IgIpAx6ch9L8fccQRUlBQIDpdccYZZ8hHH31k7vyfe+45M5Wgj2SqQGjH3/FpCK3AP/7xD7nmmmvkiSeeMGUcd9xxZlGj/rPW67HHHpPLLrtMPv74Y7Og8vzzz5evfe1rHsK1+aFZ7LNws4icmHMBbp6ILLgZF2oFgbARCFQWdBpdR5dz/XT1fK/lhlYWvDY0isfHdAdHZCGKyUybIOA/gXs2Pkr+RZpLZyULy5cvl+nTp8tDDz0kX3zxhVkE39X1Zvoknj6xd8wxx+TU6nTn66P+ug5P1/Lpo/+JT2JNnv73XD/IQq7kHDgPWXAgCFQBAhBwlUDzxsXQOsJ6lYh0lIaMsvCf//zHPF2nU8s6UtyjRw/zdN3zzz9v1qfpHj25fHQt3Q477LBpgb3Xa6Q7H1nwSjImxyMLMQk0zYQABHIhMHnjRnV6rj6rrtKgi74T0pBRFnTjPl00r+vddCRAP7pAXZ+40038tMPXTfb0kX19yk1HChIb/+nTeCoU2223ndTW1sqIESPMXj+vvvqqEQ/9/O53vzPT4w8//LCZwtYn5n7+85/L9ddfLzvvvLMpSxfk69T6gAEDTD3ef//9zc5PPNGn18tGFnQdncqGruXTMnSNnrYl0/uOGFnIJQUdOQdZcCQQVAMCEHCVwOci0ndj5VaLiPb4t24caVija8nSfXQ3X51uGD58eNoRAN3QT0cedHdgfYJOF8Nrh63C8Le//c2cp+vl9t57b3OtXXfd1ayDSx4ZSDylp0/w6eJ33fNniy22kIsuusjsMqxP9eni+Pfee88skNfjdK+gVCMT2cjC73//e/OUnz6pp+vydB2dikrHRfsduSALrqZ4FvVCFrKAFN1D0v/KRbfNtAwCuRDouEld08bt8Ht1Jgt6V5+89X+qgnXUQXcE1rt/7eiTH5fXjlg7d32ZYd++fTft5aPrBtJNI+jTfLooX8vWVwzoQvuTTjpJ9ttvv82K78o0xLx588zoxjnnnCNf//rXM44oJApGFnJJPUfOQRYcCUQw1WChZzDcKTVcBHIeWVi3bp0Zot9zzz2/MrKgrw3Qx/BfeeWVzfbySX7TsL6KIPmtx8mLDJM7e32yT6cn5syZYx731zv8/fffX04//fSUixUVv1dZ0CkHHU1QUVER0QWSOjWiOwnrk4BaHtMQ4UpsT7VFFjzhitrByELUIkp7/CZw/sY1C7rjq29rFvSx+0suuUR+8pOfmDvzzkYWspEFvdPXNQu6LkFfTqhvUP700083jSzo/j3JTzZ0Jgv6tEbH0Yjk1xkkbwKo/11HQqZMmWI2KUxsbJguCIws+J2eFq+HLFiE7V5RyIJ7MaFGbhHw/WkI3YdHn4bQNwjrCwr109mahc5kQV8uqCKgawj0HUcqC5988ol5RcD3v/99s5ZANwBcs2aN2d/nnXfeMesY9L/pwsjE+cnIVQB0TcPixYvNuomtttrKLJrUKQfd2VhHSfS/66JLfeWALs7UUQr9m+4j1NkHWXAruT3VBlnwhCtqByMLUYso7fGbwGwRqUrxyGSinIxPQ+iB//73v02HWldXZ84bN26cWRyoLwfUT8enIXQDP/1bx3cTJU9DPPnkk6YD12mBgw46yEx36D4O+jSFPqaprw/QqQnt/LUjV0HQlyMmpgxUVhLnJz8NofXRaQZd96AyoxsMHnDAAWbn4cRUg76zSEdGHnjgAdljjz3MExYqJ5k+yEImQg7/HVlwODj5rxqykH/GlBBtAlnJQrQRZN86ZCF7Vs4diSw4FxKbFUIWbNKmrCgSQBY8RBVZ8ADLtUORBdciYrU+yIJV3BQWQQLIgoegIgseYLl2KLLgWkSs1gdZsIqbwiJIAFnwEFRkwQMs1w5FFlyLiNX6IAtWcVNYBAkgCx6Ciix4gOXaociCaxGxWh9kwSpuCosgAWTBQ1CRBQ+wXDsUWXAtIlbrgyxYxU1hESSALHgIKrLgAZZrhyILrkXEan2QBau4KSyCBJAFD0ENVBaKioqali9fXlxWVuahyhyqBFatWqUbfzS3tLSUxIwIneT/BRwOMUt8mus7AWTBA9JAZaG8vPzturq6wfqebz7eCCxYsEBfibqkoaFhV29nhv5oOklkIfRJTAOcIIAseAhDoLJQUFBQXVVVNXn69Ok9PNSZQ0X03ejra2pqprW1tU2JGRBkAVmIWcrT3DwRQBY8gA1UFkRkUElJyaL6+vqeTEVkHzWdgqioqFjX1NQ0VESWZn9mJI5EFpCFSCQyjQicALLgIQRBy4KUlpbOqqysHFNbW9vLQ71jfejYsWPX1tXVzW1sbDwthiCQBWQhhmlPk/NAAFnwADVwWdC66tqFqqqqwfpebT6dE6iurpaampo4rlVIgEEWkAV+JiDgBwFkwQNFJ2RBRCrKy8ufHTly5ICamppeTEl8NYI69VBVVbV2/vz5HzY0NBwgIvUe4hylQ5EFZCFK+UxbgiOALHhg74osmCrrlERra+u4CRMmdBs1alSPYcOGSZzFQQVh4cKFMm/evPUzZ85sLywsnBPTqYfklEYWkAUPP3EcCoG0BJAFD8nhlCxsrPeggoKCMX379q1sbGwc2NLSUuyhPZE6tKioqLm0tHTZypUr69ra2ubGcDFjqngiC8hCpL7nNCYwAsiCB/QuyoKH6nNoDAkgC8hCDNOeJueBALLgASqy4AEWhzpBAFlAFpxIRCoRagLFhYWFX27YsKEg1K2wWPnu3bu3tba2FnazWCZFQaArBJAFZKEr+cO5EDAE+vTp8+nixYv7bbvtthDJQODjjz+WIUOGrFi9evXWyALpEhYCyAKyEJZcpZ4OE+jXr9//mz59+k/HjBnjcC3dqNrcuXN11+AnVqxYcQiy4EZMqEVmAsgCspA5SzgCApkJjNlvv/1uW7BgQe/Mh8b7iBEjRqx54YUXzhKR3yIL8c6FMLUeWUAWwpSv1NVhAmVlZZ888sgj/ffff3+Haxls1Z5//nk58sgjl69atWobrQmyEGw8KD17AsgCspB9tnAkBDoncNyAAQNuX7ZsWe+Nq/3hlUSgvb1dBg4cuObDDz88Q0R+hyyQHmEigCwgC2HKV+rqOIGSkpKaYcOGnfDKK6+UIQz/DZaKwvDhw1ctXLiwtqmpaWLiL4wsOJ7QVG8TAWQBWeDrAAFfCZSUlMzo16/fibW1tb2ZkhDRqYcTTjjhi88++2x2sigwsuBr2nGxPBNAFpCFPKcYl48pgWPLyspuHDp0aK+TTjqp949//GOJ02OV+njkc889J3ffffeaRYsWrV21atV5InJvx1xgZCGm344QNhtZQBZCmLZUOUQExvTr1+9X69at27OxsbG8tbU18hs3FRYWtpaWln7es2fP11esWHGfiOjrBVJ+kIUQZXLMq4osIAsx/wrQfIsE9N1EzRbLC6qorNuJLAQVIsr1SgBZQBa85gzHQwACPhFAFnwCyWXyTgBZQBbynmQUAAEIMA1BDoSbALKALIQ7g6k9BEJMgJGFEAcvZlVHFpCFmKU8zYWAOwSQBXdiQU06J4AsIAt8RyAAgYAIIAsBgadYzwSQBWTBc9JwAgQg4A8BZMEfjlwl/wSQBWQh/1lGCRCAQEoCyAKJERYCyAKyEJZcpZ4QiBwBZCFyIY1sg5AFZCGyyU3DIOA6AWTB9QhRvwQBZAFZ4NsAAQgERABZCAg8xXomgCwgC56ThhMgAAF/CCAL/nDkKvkngCwgC/nPMkqAAARSEkAWSIywEEAWkIWw5Cr1hEDkCCALkQtpZBuELCALkU1uGgYB1wkgC65HiPolCCALyALfBghAICACyEJA4CnWMwFkAVnwnDScAAEI+EMAWfCHI1fJPwFkAVnIf5ZRAgQgkJIAskBihIUAsoAshCVXqScEIkcAWYhcSCPbIGQBWYhsctMwCLhOAFlwPULUL0EAWUAW+DZAAAIBEUAWAgJPsZ4JIAvIguek4QQIQMAfAsiCPxy5Sv4JIAvIQv6zjBIgAIGUBJAFEiMsBJAFZCEsuUo9IRA5AshC5EIa2QYhC8hCZJObhkHAdQLIgusRon4JAsgCssC3AQIQCIgAshAQeIr1TABZQBY8Jw0nQAAC/hBAFvzhyFXyTwBZQBbyn2WUAAEIpCSALJAYYSGALCALYclV6gmByBFAFiIX0sg2CFlAFiKb3DQMAq4TQBZcjxD1SxBAFpAFvg0QgEBABJCFgMBTrGcCyAKy4DlpOAECEPCHALLgD0eukn8CyAKykP8sowQIQCAlAWSBxAgLAWQBWQhLrlJPCESOALIQuZBGtkHIArIQ2eSmYRBwnQCy4HqEqF+CALKALPBtgAAEAiKALAQEnmI9E0AWkAXPScMJEICAPwSQBX84cpX8E0AWkIX8ZxklQAACKQkgCyRGWAggC8hCWHKVekIgcgSQhciFNLINQhaQhcgmNw2DgOsEkAXXI0T9EgSQBWSBbwMEIBAQAWQhIPAU65kAsoAseE4aToAABPwhgCz4w5Gr5J8AsoAs5D/LKAECEEhJAFkgMcJCAFlAFsKSq9QTApEjgCxELqSRbRCygCxENrlpGARcJ4AsuB4h6pcggCwgC3wbIACBgAggCwGBp1jPBJAFZMFz0nACBCDgDwFkwR+OXCX/BJAFZCH/WUYJEIBASgLIAokRFgLIArIQllylnhCIHAFkIXIhjWyDkAVkIbLJTcMg4DoBZMH1CFG/BAFkAVng2wABCAREAFkICDzFeiaALCALnpOGEyAAAX8IIAv+cOQq+SeALCAL+c8ySoAABFISQBZIjLAQQBaQhbDkKvWEQOQIIAuRC2lkG4QsIAuRTW4aBgHXCSALrkeI+iUIIAvIAt8GCEAgIALIQkDgKdYzAWQBWfCcNJwAAQj4QwBZ8IcjV8k/AWQBWch/llECBCCQkgCyQGKEhQCygCyEJVepJwQiRwBZiFxII9sgZAFZiGxy0zAIuE4AWXA9QtQvQQBZQBb4NkAAAgERQBYCAk+xngkgC8iC56ThBAhAwB8CyII/HLlK/gkgC8hC/rOMEiAAgZQEkAUSIywEkAVkISy5Sj0hEDkCyELkQhrZBiELyEJkk5uGQcB1AsiC6xGifgkCyAKywLcBAhAIiACyEBB4ivVMAFlAFjwnDSdAAAL+EEAW/OHIVfJPAFlAFvKfZZQAAQikJIAskBhhIYAsIAthyVXqCYHIEUAWIhfSyDYIWUAWIpvcNAwCrhNAFlyPEPVLEEAWkAW+DRCAQEAEkIWAwFOsZwLIArLgOWk4AQIQ8IcAsuAPR66SfwLIArKQ/yyjBAhAICUBZIHECAsBZAFZCEuuUk8IRI4AshC5kEa2QcgCshDZ5KZhEHCdALLgeoSoX4IAsoAs8G2AAAQCIoAsBASeYj0TQBaQBc9JwwkQgIA/BJAFfzhylfwTQBaQhfxnGSVAAAIpCSALJEZYCCALyEJYcpV6QiByBJCFyIU0sg1CFpCFyCY3DYOA6wSQBdcjRP0SBJAFZIFvAwQgEBABZCEg8BTrmQCygCx4ThpOgAAE/CGALPjDkavknwCygCzkP8soAQIQSEkAWSAxwkIAWUAWwpKr1BMCkSOALEQupJFtELKALEQ2uWkYBFwngCy4HiHqlyCALCALfBsgAIGACCALAYGnWM8EkAVkwXPScAIEIOAPAWTBH45cJf8EkAVkIf9ZRgkQgEBKAsgCiREWAsgCshCWXKWeEIgcAWQhciGNbIOQBWQhsslNwyDgOgFkwfUIUb8EAWQBWeDbAAEIBEQAWQgIPMV6JoAsIAuek4YTIAABfwggC/5wjN1Vxo8fP6hnz55jiouLK1taWgZu2LChOHYQItrg7t27NxcVFS1rbm6uW7du3dzZs2cvjWhTaRYEIJAlAWQhS1Ac9l8CZ5999qzW1tZx++yzT7dvfetbPSoqKqSkpAREESHQ1NQk9fX18tZbb61/+eWX2wsLC+fccsstp0WkeTQDAhDIgQCykAO0uJ4yfvz4it69ez87ZMiQAUcccUQvBCH6maDi8Oijj65dvHjxh2vWrDlg9uzZ9dFvNS2EAAQ6EkAWyImsCUycOPHtESNGDD7wwAOzPocDo0Hg6aeflgULFiyZMWPGrtFoEa2AAAS8EEAWvNCK8bE69TB06NAxo0eP7hVjDLFu+v3337920aJFc5mSiHUa0PiYEkAWYhp4L83WxYzFxcWLrrzyyp5MPXghF61jdUri8ssvX9fc3DyURY/Rii2tgUAmAshCJkL8XSZMmFC97777Tj788MN7gCPeBB577LH1L7744rSZM2dOiTcJWg+BeBFAFuIV75xaq2sVxo0bN3jHHXfM6XxOig6B999/X+bMmcPaheiElJZAICsCyEJWmOJ90Omnn940derUYqYg4p0H2nqdirjsssua77jjDp6VJR0gECMCyEKMgp1rU0855ZT2GTNm5Ho650WMwMSJE+Wuu+7ityNicaU5EOiMAF948iMjAWQhI6JYHYAsxCrcNBYChgCyQCJkJIAsZEQUqwOQhViFm8ZCAFkgB7IjgCxkxykuRyELcYk07YTAfwkwskA2ZCSALGREFKsDkIVYhZvGQoCRBXIgOwLIQnac4nIUshCXSNNOCDCyQA54IIAseIAVg0ORhRgEmSZCoAMBpiFIiYwEkIWMiGJ1ALIQq3DTWAgwDUEOZEcAWciOU1yOQhbiEmnaCQGmIcgBDwSQBQ+wYnAoshCDINNECDANQQ54JRCELOi2wnPmzNGdAuWTTz6RH/zgB3LOOefIiBEj5E9/+pM8+uijcv3114tuQb1u3Trdglg+++wzqampkdLS0k3/bd9995VDDz1U2tvb5aWXXpLbb79dnn/+edlyyy3l5z//ubnm17/+9a8gue666+Sqq67a7L/vvvvuMnfuXFPO/fffv6l8rzw7Hv/qq6/6er2u1ifT+chCJkL8HQLRI8CahejF1PcWBSELs2bNkiVLlsgVV1whffr0kcWLF8tZZ52lr0iWHXbYwcjBtddeK9tss43pvKdMmSKtra0yefJk2XnnnWXVqlUyadIkufDCC82/P/TQQ3Lvvfea8/bYYw9paWmRBx54QF577TW58cYbZYstttiMm8qCfvT8sHfuficEsuA3Ua4HAfcJIAvuxyjwGtqWhebmZrnoootk7733ll/96leb2n/rrbfKmjVrRDurSy+9VI477jj59re/LX//+9/lqaeekl69ehmR0JGEd955R+644w6prq6WDRs2mBEElY299tpr0/W++OILeeKJJ+Sggw4yQpL8yVYW2trazGjGzJkzZbfddjPlffe73zWXeu+990w9n3vuOfnlL39pxGerrbYSHUlQQdHRjm233VYqKyvlkUcekSuvvNLI0HbbbSdPP/20/Pvf/zbyc/zxx0thYaH85S9/kfPOO89c+7DDDjN/T4yu2EwSZMEmbcqCgBsEkAU34uB0LWzLgsKYP3++6VxPOOEE+elPfyrf/OY3pXv37ps4zZ4920xBqEzoP/fv399MLTz55JOmg1YJ+OCDD4wgqExoJ37nnXeazjqbTzayoMfoVMm7774rU6dONeVMnz5dVGpUPlRQDjnkEDn88MPN9EdDQ4Np0xtvvCFnnHGG/Pa3v5Vdd93VSIBOayRkoaCgwNT39ddfFy1D692zZ08588wzTXtUkFSmVCCQhWyiyTEQgEBXCSALXSUYg/ODkAW969bRgd///vfmrlunDbSzPPHEE40kaMdcV1dnpgn0zv7oo482axW0k9WO+ze/+Y1Z56D/67gmQDv3MWPGyJtvvmmi98wzz5jjOo4sdFyzkDgucT2VEu20x44dKz/8NgimXQAAIABJREFU4Q9l7dq1cv7558vPfvYz2X777U1dbrvtNiMo2hY9Vt/e+fHHH5uRBZWcsrKyTfVLyMJ+++0nv/jFL+Tzzz+Xc889Vy655BIz1aLHJ9Zk6GhF8roNm2nIyIJN2pQFATcIIAtuxMHpWgQhC8lAVBx0kaN2psOHDzejDXqXrp3x+PHj5b777pOLL77Y3H1fc801prN+/PHH5eSTT5YBAwYYsdD1DboOQkcfEh9dRHnBBRfI6NGjU8qCHtfZmgU99/TTTzfHJGRDRwJ0FETLTYw8aJkdO/7kBZIJ+UjIQqI+yefoaMTLL7+8aSQhyEWRyILTX1cqB4G8EEAW8oI1Whe1LQsqBnrXrnf2uoAx8VEp+PDDD03nrIsZp02bZjr/1atXmzv6bt26mbtvXbvwz3/+06xt0FEIFQvt1PWY5DULXZWFrowseJUFRhai9Z2iNRAIGwFkIWwRC6C+tmVBRUDn/b/88ks5++yzzfTC+++/byRBh/xHjhxpKPzP//yP/OEPfzDrFn784x+b/6ajCA8//LAMHTrUTE0kPjqV8bvf/c48NaFPQ+i1dYpDpwl07YAen/zJ95oFr7KgT2skr1nQpzp0cSVrFgL4QlAkBGJIAFmIYdC9Ntm2LGj9kvdZ0DUG+mSELgrUvRESCx11lEGfHtDhex32109iFEHFQhcCJj46lbFw4UKzAFGfnNARCV14OGHCBLO+oOMnG1nQjrrj0xC6XuJ73/ueGeXo+DSEjkTong4dpxCymYbQxz91GkJHS3r37m2mTrQ9yILXbOZ4CEAgFwLIQi7UYnZOELIQM8SemquLPXWhpAqJPlqp/2/zw5oFm7QpCwJuELD7K+NGm6mFRwLIgkdgeTj8o48+Mus4/vjHP0qPHj3kpJNOMo9m9u3bNw+ldX5JZME6cgqEQOAEwioL7YGTi1EFTjnlFHMnywcCSmCjLADDLoGw/lbbpURpeSMQ1gRUWQhr3fMWzHxdmJGFfJEN53UZWbAeN37vrCOnwI4Ewtrh8uWxmMvIgkXYISgKWbAeJH7vrCOnQGSBHPBMwGVZ6LgbY6JxP/nJT8xWzMmbMHluuMcTtC5XX3213HTTTVbL9VjNLh+OLHQZodcLIAteiXG87wQYWfAdafQu6Los6Nsl9ZFIfbyQT/4JIAv5Z9yhBGTBOnIKZGSBHPBMIMyyoHsY1NbWmhc26fsYRo0aZbaLvuGGG8xrr3XL6COPPNK8qlqPGzhwoNx9993mBVCJt0TqBk6p3iypIwm6n4O+NEpfia3/rG+61JGFpUuXmpdDJfZB0A2gdFdJfYJBt4nec889zZbUuheD7hWhOzTqfhH6Bkzd42Hrrbf2HCdbJyALtkhvKgdZsI6cApEFcsAzgbDLgr7KWgVAd27UFzPpC5/06Y63337bvNHxrrvuMv98xBFHyM0332w2a9L/X79+vXn5kx6T6s2S69atk3HjxplOfv/99zcdv76bIhtZ0F0q9X0Vr7zyipEXLU8FRV9BffDBB5sXSbn6QRasRwZZsI6cApEFcsAzAddlIfkNkonG6Z4EeqevIwuJNzzqCIB25vqiJ90iOnmNgY4E6HoDHV3Qt0QmXj6l5+qujKneLLnLLruY903oFMiOO+74let1NrKQeLOkvo1S34Gh8qLlJl5ElbxVteeA5fkEZCHPgL96eWTBOnIKRBbIAc8EXJeFztYsdNxaObkz7igLyZ174m8qHToakerNkt/5znc2W9DY2fU6TkMk3izZcVEksuA5PeNwArIQhyg73kYWODoeIBeqFxdZSH6ltI4s6FstdW2Drl1IN7KQ/PRDR1nQN2DqWgd9EVbixViJNQvIgguZHZo6IAuhCVV0K4osRDe2vrUsLrKQWNswfPhwMy2gL6yqqqrqdM1COln417/+ZUYkZs2aJfrGSB261xdbIQu+pWWcLoQsxCnajrYVWXA0MC5Vy3VZSLVmYffdd5e5c+eapwySpxc6m4bQJxn69+8vDz30kOg1tbPXdy90fBoi8WZJXdCYThb0zZB6PR2dOOyww2Tw4MHmTZrIgkuZHZq6IAuhCVV0K4osRDe2vrXMZVnwq5Ed1zb4dd0oXocFjtajiixYR06BHQkgC+RERgLIQkZEsToAWbAebmTBOnIKRBbIAc8E4iALnqHE+ARkwXrwkQXryCkQWSAHPBNAFjwji/QJyIL18CIL1pFTILJADngmgCx4RhbpE5AF6+FFFqwjp0BkgRzwTABZ8Iws0icgC9bDiyxYR06ByAI54JkAsuAZWaRPQBashxdZsI6cApEFcsAzAWTBM7JIn4AsWA8vsmAdOQUiC+SAZwLIgmdkkT4BWbAeXmTBOnIKRBbIAc8EkAXPyCJ9ArJgPbzIgnXkFIgskAOeCZx++ulNU6dOLS4pKfF8LidEi4BuWX3ZZZc133HHHSSDvdAiC/ZYU1IaAuzgSGpkJDBx4sS3x40bN3jHHXfMeCwHRJvA+++/L3PmzFkyY8aMXaPdUqdahyw4FY54VgZZiGfcPbV6woQJ1fvuu+/kww8/vIenEzk4cgQee+yx9S+++OK0mTNnTolc49xtELLgbmxiUzNkITahzr2h48ePH1RcXLzoyiuv7MlURO4cw36mTkFcfvnl65qbm4fOnj17adjbE6L6IwshClZUq4osRDWyPrfr7LPPnjV06NAxo0eP7uXzpblcSAjcf//9axctWjT3lltuOS0kVY5KNZGFqEQyxO1AFkIcPNtV17ULI0aMGHzggQfaLpryAibw9NNPy4IFC1irEEwckIVguFNqEgFkgXTImsD48eMrevfu/eyQIUMGHHHEEb2YksgaXWgP1KmHRx99dO3ixYs/XLNmzQGzZ8+uD21jwltxZCG8sYtMzZGFyITSXkN0SqK1tXXcPvvs0+1b3/pWj4qKCkEc7PHPd0kqCPX19fLWW2+tf/nll9sLCwvnMPWQb+qdXh9ZCBQ/hSsBZIE8yImALnrs2bPnmOLi4sqWlpaBGzZsKM7pQpzkHIHu3bs3FxUVLWtubq5bt27dXBYzBh4iZCHwEFABZIEcgAAEIOA2AWTB7fjEonbIQizCTCMhAIEQE0AWQhy8qFQdWYhKJGkHBCAQVQLIQlQjG6J2IQshChZVhQAEYkkAWYhl2N1qNLLgVjyoDQQgAIGOBJAFciJwAshC4CGgAhCAAAQ6JYAskCCBE0AWAg8BFYAABCCALJADbhNAFtyOD7WDAAQgwMgCORA4AWQh8BBQAQhAAAKMLJADbhNAFtyOD7WDAAQgwMgCORA4AWQh8BBQAQhAAAKbEZgtIseKyKUicoOIJGRhsohMFZH7ROREmEHAJgFkwSZtyoIABCCQmcAWIvKZiDSJSJuI9BWRlSJSKCL6DpatROSLzJfhCAj4RwBZ8I8lV4IABCDgF4FpInKqiPTeKAwFIrJGRO4UER1h4AMBqwSQBau4KQwCEIBAVgR0dOHTjSMJiROaRWRrRhWy4sdBPhNAFnwGyuUgAAEI+ETgOhE5TUT6iMhqEZklIhf6dG0uAwFPBJAFT7g4GAIQgIA1AsmjC4wqWMNOQakIIAvkBQQgAAF3CejahTNF5DbWKrgbpDjUDFmIQ5RpIwQgEFYCOrqwXET6s1YhrCGMRr2RhWjEkVZAAAL/JTCooKBgTN++fSsbGxsHtrS06OOGfAIkUFRU1FxaWrps5cqVdW1tbXNFZGmA1aHoHAggCzlA4xQIQMBNAqWlpbNaW1vHTZgwoduoUaN6DBs2TMrKytysbIxqtWrVKlm4cKHMmzdv/cyZM9sLCwvnNDY26uJNPiEhgCyEJFBUEwIQ6JRARXl5+bMjR44cUFNT0wtBcDdbVByqqqrWzp8//8OGhoYDRKTe3dpSswQBZIFcgAAEQk+gvLz87aqqqsFTpkwJfVvi0oDq6mqpqalZ0tDQsGtc2hzmdoZFFtgrPcxZRt0hkEcCOvVQWVk5pra2tlcei+HSeSAwduzYtXV1dXOZksgDXJ8vGRZZYK90nwPP5SAQEQKDSkpKFtXX1/dk6iF8EdUpiYqKinVNTU1DWfTodvzCIgtKkb3S3c4lagcB6wQKCgqqq6qqJk+fPr2H9cIp0BcCkyZNWl9TUzOtra2NOSRfiObnImGSBfZKz08OcFUIhJaArlWoq6sbPGLEiNC2Ie4VX7BggVRWVrJ2wfFECJMsKEr2Snc8oageBGwSKCoqalq+fHkxUxA2qftblk5F9O/fv7mlpaXE3ytzNT8JhE0W2Cvdz+hzLQiEn0B7e3t7+FsR8xZ062a6orD1R7GKWhiDw17psUpRGguBTgkgCxFIEGTB/SB2Jgtsmep+/EwN2Uo1JIGimvkggCzkg6rlayILloHnUFxKWWDL1BxIBngKW6kGCJ+igyaALAQdAR/KRxZ8gJjnS3SUBbZMzTPwfF+erVTzTZjrO0YAWXAsILlUB1nIhZrdczaTBbZMtQs/n6WxlWo+6XJthwggCw4FI9eqIAu5krN33iZZYMtUe9BtlcRWqrZIU06ABJCFAOH7VTSy4BfJ/F0nIQtsmZo/xoFdma1UA0NPwfYIIAv2WOetJGQhb2h9u7CRBbZM9Y2ncxdiK1XnQkKF/CWALPjLM5CrIQuBYPdUqJEFtkz1xCxUB7OVaqjCRWW9E0AWvDNz7gxkwbmQfKVCRhbYMtX9QOVaQ7ZSzZUc54WEALIQkkB1Vk1kwf0gJtYs8IVzP1Y515AvYs7oONF9Avx2uR+jjDXkNyojosAPQBYCD0H+K8AXMf+MKSEwAshCYOj9K5jfKP9Y5utKyEK+yDp0Xb6IDgWDqvhNAFnwm2gA1+M3KgDoHotEFjwCC+PhfBHDGDXqnCUBZCFLUC4fxm+Uy9H5v7ohC+7HqMs15IvYZYRcwF0CyIK7scm6ZvxGZY0qsAORhcDQ2yuYL6I91pRknUDkZKGtrU30O7vxe2sdaBAF8hsVBHVvZSIL3niF8mi+iKEMG5XOjkBOsrB06VI5+uijZeHChZtK+d73vicXXnihHH744Tl31A0NDXLsscfKpZdeKvvss092LUg6qr6+Xm644QaZMmWK7n+T9fmff/653HXXXVJbWyvatgMOOEDOOeccOfTQQ3XTvbTXaWpqkokTJ8qYMWNkq622kiuuuEJuu+02T2VnXclODuQ3yg+K+b0GspBfvk5cnS+iE2GgEvkhkLMsnH322XLLLbfIoEGDTM3eeecdueSSS2TatGnyzW9+M6fadlUWtKP32mGvWLFCTj/9dFHZOeWUU2SLLbaQ9957T84991w566yz5KCDDkIWcoomJyUTQBZikA/IQgyCHN8m+iYLyXfZivPaa6+V9vZ2+cY3viE1NTVmFGLy5MmyePFi0wmff/758rWvfU30rl47+IcfftiMKvz5z38253a8U3/55Zdl7ty5MmPGDCkpKZF//OMfMnXqVNFdVvV648ePl5NPPlmefPJJOfjgg2X27Nnm+FmzZklxcbEZAdBjunfvvlm0H3nkEXMNlZyioqJNf9Py9KMjHBs2bDD1u+aaa+TNN9+Un//853L99debtqUbWXjttde+0l4dpdDjCwsL5fHHHzdC8tFHH5nr9uzZ07C5//775bLLLjP/nu2H36hsSQV3HLIQHHtrJfNFtIaaguwT8EUWVAq0E9VOTjtznQ7QjvuBBx6QIUOGyL///W859dRT5YILLpA999xTLrroIjMioZ38rbfeakYlrrvuOvnrX/8qJ554otx7772dyoLurHrGGWcY4fjOd75jOvoddthB9tprr00jC++++67pePW6LS0tpmw9Z+jQoZsor1u3zkyd7LHHHnL88cenpf/666/L1VdfbUZS+vXrJ1deeaUZgaiqqkopC1988YX5m460DB482JSt7VUmKgg6RaKC9Omnn5ryq6urZfvttzftVhE68sgjPWUCv1GecAVyMLIQCHa7hfJFtMub0qwSyFkWOq5Z0Hn+iy++WPbff3955ZVXzOiA3tn37dtXnn76aXnwwQfl5ptvll69eskLL7xgJEFHHFQcTjrpJNlvv/1EO1nt0FUsOhtZeOmllza7XoJY8jTEsmXL5I477jAd9sCBA1OuPUgeDUmskbjqqquM9OhH65EYyUiUsXr1avn1r38teu55552XUhZ0VOJPf/qTERUdIdD23n333XLjjTeaaysj5aeSpRKiUyA//OEPzUiJToV4ncbhN8rqdyanwpCFnLCF6yS+iOGKF7X1RCBnWei4ZiG51I5TBnrH/OKLL27qeBOdunaOOrqQWNDY2YLB5Gvq1EHy9VLJQp8+fWTevHlGGPQOXkXmF7/4xWbTEImRBR3t0CmQdG3QJyy0o58zZ46Z0qioqDAdfjpZeOKJJ+S4447b7HqJqRGVEV0QmZATbdcf//hHU74usNRRCx1d8PLhN8oLrWCORRaC4W61VL6IVnFTmF0CVmQh25GFtWvXmqcQxo4da0YWtIPXEQjtnLXj105V7/R1ZKGuru4rd/3pFjjqugAd7tf1AioGyR8Vmb/85S8p1ywk1kho/XXNgpatUwh33nmnEZB0svDMM8/I22+/LZdffvlmT4akGslYuXKlqEDodIWu4egoLdmkA79R2VAK9hhkIVj+Vkrni2gFM4UEQ8CKLOiUQKo1Czo6cc8994iuCdBpC/3/xJoFXTw4btw48xjk3nvvbeb99Q5fO+z//Oc/Zk2AdrK77LKL6ei1o/3Zz35mph1UMJ5//nn54IMPzCJDXUSp/33SpElmDUXyR5+G0HqoROgUQGlpqbz11ltmTcHOO+9syvjDH/4gzz77rCn7k08+kTPPPFO+//3vm2vrGoSOj06uWbPGiImuRdBr3HTTTbJ8+XIzaqDSkjyyoFMRWl8tQxdjJp4u8ZIO/EZ5oRXMschCMNytlsoX0SpuCrNLwIosaJOSnw5ILE7URYJffvml2RtB9zkYPXq0ab0u8Bs+fLg89NBDpkPefffd5YgjjjALIBNrCJKvd9pppxkR0Ccd9HiVE11XoE9EaEe87bbbmvUA6faA0DromoKZM2du2mdhwoQJMnLkSPOEhAqFdvJan2OOOUYOOeQQsw5DRUIlpKMsbLnllvLqq6+ac/SpDZ3+UFHQ0ZLE0xPJ+0jomob77rvvKyMl2aYCv1HZkgruOGQhOPbWSuaLaA01BdknkJMs2K9mdEvUxzJ1IeRuu+3m+SmIBBV+o9zPD2TB/Rh1uYZ8EbuMkAu4SwBZCDA2iac/dCRCn4rQqZRcPvxG5ULN7jl5kQWdl3vuueeMbeo8mT5Wo4t+dGguedOQVE1NrBjWTT50cVDy3FhX0XSlXlq21k2H7XRBUbZbsaZaENTVdng9ny+iV2IcHyICyEKIgpWuqvxGuR9E32VBF7voRiL6P10Us9NOO5mFMbqqdscdd9w0L5cOTcdHlvxC2NV65SoLftW/K9fhi9gVepzrOAFkwfEAZVM9fqOyoRTsMb7Lgq601cU/uhI3eaexjz/+2KzA1dW1uohHF84MGzbMPJc7YMAAIxa6e1mqkQVdVJPueMWXalvSjsNh2dZLFxmVlZWJPg6kddOd23TBkT5mpCMjWlZiZCGb7VB1pbQ+spRYQJSuHSozjz76qNngRVcf64pnbYM+v93VD1/ErhLkfIcJIAsOByfbqvEblS2p4I7zXRa0s9dneG+//XaznWjik7x5iEqBPourjw4dddRR5rEhfTQosV2qPhucPA2hspDueN2WNdW2pPooUfIrXr3US8v+yU9+Irolq76gZdSoUVJZWWmERvdgV1nIdjtUbbcKSEIW0rVDt3bVR5imT59uZEVXR+v0DbIQ3JeDkkNBAFkIRZg6rySy4H4Q8yILyS9LSUag8/2J/c+1g9dHgnSaInnq4Y033jBbrHaUhXTH6+M/qbYl7SgrnU1vpKvXokWLzPSJPhKl+6nrv+vjQ/rv2W6H2nFHt3Tt0B3d9CUsWhd9SUti0xRkwf0vETUMlACyECh+fwpHFvzhmM+r5EUWUo0stLa2mrtkHV5PflmKLhTMRhaSX9vacdvUVNuSdlyEmG5kIVO9khc0Ju+ulu12qNlu/6pbseonIQdaf92QBVnIZ/pz7QgQQBYiEERkwf0g+i4L2a4NSNf5pxtZSHe8bqGaalvSjuhzqVfHkYUlS5aYkQbdqz3b7VCzlQVGFtz/slBDJwkgC06GxVulkAVvvII42ndZyOapg/fff3/Ta1i7OrKgT1qk2pa047vdc6mX7oqmax/0hSu6ZkHfMJdYs5DtdqjZyoKOIiTWLOhb7nSRqG7fyshCEF8LygwRAWQhRMFKV1Vkwf0g+i4L2uRM+xl0fFlKV6Yh9A1qqbYl3W677b5C32u99AK68FD3dNcRD12oqO+81z3gs90ONVtZ0HYktob97ne/a0RBF0ciC+5/iahhoASQhUDx+1M4suAPx3xeJS+ykM8Kx+Ha+qSFjjL86Ec/yukNbh0Z8UWMQ9bEto3IQgRCz2+U+0FEFhyJkY5Y6HSK7ni5/fbbm3/WN8h5fS98qubwRXQkyFQjHwSQhXxQtXxNfqMsA8+hOGQhB2hhO4UvYtgiRn09EEAWPMBy9VB+o1yNzH/rhSy4H6Mu15AvYpcRcgF3CSAL7sYm65rxG5U1qsAORBYCQ2+vYL6I9lhTknUCyIJ15P4XyG+U/0z9viKy4DdRB6/HF9HBoFAlvwggC36RDPA6/EYFCD/LopGFLEGF+TC+iGGOHnXvjEBRUVHT8uXLi/V9KnzCSUDfwdO/f//mlpaWknC2IB61RhZiEGdkIQZBjmkTy8vL366rqxs8YsSImBIIf7N1o7vKysolDQ0Nu4a/NdFtAbIQ3dhuahmyEIMgx7SJBQUF1VVVVZOnT5/eI6YIQt/sSZMmra+pqZnW1tY2JfSNiXADkIUIBzfRNGQhBkGObxMHlZSULKqvr+/JVET4kkCnICoqKtY1NTUNFZGl4WtBfGqMLMQg1shCDIIc4yaWlpbOqqysHFNbW9srxhhC2fSxY8euraurm9vY2HhaKBsQo0ojCzEINrIQgyDHvIm6dqGqqmrwlCmMZIclFaqrq/XlfKxVCEnAkIWQBKor1UQWukKPc0NCoKK8vPzZkSNHDqipqenFlIS7UdOph6qqqrXz58//sKGh4QARqXe3ttRs03T2xn/gWeUI5wSyEOHg0rTNCOiURGtr67gJEyZ0GzVqVI9hw4YJ4hB8kqggLFy4UObNm7d+5syZ7YWFhXOYegg+Ll5qwMiCF1ohPRZZCGngqHauBAYVFBSM6du3b2VjY+PAlpaW4lwvxHn+ECgqKmouLS1dtnLlyrq2tra5LGb0h6vNqyALNmkHVBayEBB4io0qgXYRSfx22mij7fK0TUGUaYMlZeRIAFnIEVyYTkMWwhQt6hoCArY7UtvlIQshSELbVTSywJaptrHbK4+tVO2xpqTYELDdedsuD1mITSpn31AjC2yZmj2wsB3JVqphixj1DQEB25237fKQhRAkoe0qGllgy1Tb2O2Vx1aq9lhTUmwI2O68bZeHLMQmlbNvaGLNAlumZs8sNEeylWpoQkVFw0XAdudtuzxkIVz5aKW2m1b0smWqFd5WC2ErVau4KSw+BGx33rbLQxbik8tZt3Szx3/YMjVrbs4fyFaqzoeICoaXgO3O23Z5yEJ4czNvNe/4rDBbpuYNtZ0Ls5WqHc6UEmsCtjtv2+UhC7FO79SNT7mxCFumhitT2Eo1XPGitqEnYLvztl0eshD6FPW/AZ3tQsaWqf7zzssV2Uo1L1i5KATSEbDdedsuD1kg979CwOaWpeCHAAQgEAUCtjtv2+UhC1HIUp/bgCz4DJTLQQACkSdgu/O2XR6yEPkU9t5AZME7M86AAATiTcB25227PGQh3vmdsvXIAkkBAQhAwBsB25237fKQBW/5EIujkYVYhJlGQgACPhKw3XnbLg9Z8DFZonIpZCEqkaQdEICALQK2O2/b5SELtjIpROUgCyEKFlWFAAScIGC787ZdHrLgRJq5VQlkwa14UBsIQMB9ArY7b9vlIQvu56D1GiIL1pFTIAQgEHICtjtv2+UhCyFP0HxUH1nIB1WuCQEIRJmA7c7bdnnIQpSzN8e2IQs5guM0CEAgtgRsd962y0MWYpva6RuOLJAUEIAABLwRsN152y4PWfCWD7E4GlmIRZhpJAQg4CMB25237fKQBR+TJSqXQhaiEknaAQEI2CJgu/O2XR6yYCuTQlQOshCiYFFVCEDACQK2O2/b5SELTqSZW5VAFtyKB7WBAATcJ2C787ZdHrLgfg5aryGyYB05BUIAAiEnYLvztl0eshDyBM1H9ZGFfFDlmhCAQJQJ2O68bZeHLEQ5e3NsG7KQIzhOgwAEYkvAdudtuzxkIbapnb7hyAJJAQEIQMAbAdudt+3ykAVv+RCLo5GFWISZRkIAAj4SsN152y4PWfAxWaJyKWQhKpGkHRCAgC0Ctjtv2+UhC7YyKUTlIAshChZVhQAEnCBgu/O2XR6y4ESauVUJZMGteFAbCEDAfQK2O2/b5SEL7ueg9RoiC9aRUyAEIBByArY7b9vlIQshT9B8VB9ZyAdVrgkBCESZgO3O23Z5yEKUszfHtiELOYLjNAhAILYEbHfetstDFmKb2ukbjiyQFBCAAAS8EbDdedsuLyEL3qhE52j6xRSxBEp0EpyWQMAGAe24+IjY/O0MQhbiGmNYp4m8zYSPa/LRbghEiQA/pvajCXN7zGGNLNjLNkqCQIQJ8GNqP7gwt8cc1siCvWyjJAhEmAA/pvaDC3N7zGGNLNjLNkqCQIQJ8GNqP7gwt8cc1siCvWyjJAhEmAA/pvaDC3N7zGGNLNjLNkqCQIQJ8GNqP7gwt8cc1siCvWyjJAhEmAA/pvaDC3N7zGGNLNjLNkqCQIQJ8GNqP7gwt8cc1siCvWyjJAhEmAAZIZw4AAASZ0lEQVQ/pvaDC3N7zGGNLNjLNkqCQIQJ8GNqP7gwt8cc1siCvWyjJAhEmAA/pvaDC3N7zGGNLNjLNkqCQIQJ8GNqP7gwt8cc1siCvWyjJAhEmAA/pvaDC3N7zGGNLNjLNkqCQIQJ8GNqP7gwt8cc1siCvWyjJAhEmAA/pvaDC3N7zGGNLNjLNkqCQIQJ8GNqP7gwt8cc1siCvWyjJAhEmAA/pvaDC3N7zGGNLNjLNkqCQIQJ8GNqP7gwt8cc1siCvWyjJAhEmAA/pvaDC3N7zGGNLNjLNkqCQIQJ8GNqP7gwt8cc1siCvWyjJAhEmAA/pvaDC3N7zGGNLNjLNkqCQIQJ8GNqP7gwt8cc1siCvWyjJAhEmAA/pvaDC3N7zGGNLNjLNkqCQIQJ8GNqP7gwt8cc1siCvWyjJAhEmAA/pvaDC3N7zGGNLNjLNkqCQIQJ8GNqP7gwt8cc1siCvWyjJAhEmAA/pvaDC3N7zGGNLNjLNkqCQIQJ8GNqP7gwt8cc1siCvWyjJAhEmAA/pvaDC/P8MZ8tIseKyKUicoOIJFhPFpGpInKfiJyYv+LDc+Vu4akqNYUABBwgQMdlPwgwzx/zLUTkMxFpEpE2EekrIitFpFBEikVkKxH5In/Fh+fKyEJ4YkVNIRAEAe687FOHuV3m00TkVBHpvVEYCkRkjYjcKSI6wsBHRJAF0gACEOiMAHde9vMD5naZK+9PN44kJEpuFpGtGVX4byCQBbtJSWkQCCMB7rzsRw3mdplfJyKniUgfEVktIrNE5EK7VXC7NGTB7fhQOwi4QIA7L/tRgLld5sm8GVVIwR5ZsJuQlAaBsBLgzst+5GBul7mO5pwpIrexVuGr4JEFu8lIaRAIKwHuvOxHDuZ2mSvv5SLSn7UKyILd1KM0CESLAHde9uMZd+aDCgoKxvTt27eysbFxYEtLiz7OGNpPUVFRc2lp6bKVK1fWtbW1zRWRpWFpDCMLYYkU9YRA8AS487Ifg9gyLy0tndXa2jpuwoQJ3UaNGtVj2LBhUlZWZj8CPpa4atUqWbhwocybN2/9zJkz2wsLC+c0NjbqwkrnP8iC8yGighDYjECk7rQyxdbHO7FYccvENV9/9yleFeXl5c+OHDlyQE1NTa+wC0I61ioOVVVVa+fPn/9hQ0PDASJSn6+4+HFdZMEPilwDAhYIRPFOKxM2P+7E4sgtE9d8/d2PeJWXl79dVVU1eMqUKfmqplPXra6ulpqamiUNDQ27OlWxDpVBFlyODnWDwP8RiMWdVqZg53AnBrdMUPP49xziJSp2lZWVY2pra3vlsWrOXXrs2LFr6+rq5ro8JYEsOJc2VAgCmxOI251WpvhneycGt0wk7fw923iJyKCSkpJF9fX1PaM69dDZlERFRcW6pqamoa4uekQW7HxfKAUCORGI651WJliZ7sTglomg3b9nipfWpqCgoLqqqmry9OnTe9itnRulTZo0aX1NTc20trY2J+dfkAU38oRaQCAVgdjeaWVKBx3i7uRODG6ZAFr+e4Z4mdroSFBdXd3gESNGWK6dG8UtWLBAKisrnV27gCy4kSfUAgJfIRD3O61MKZHuTgxumcgF8/dMd85FRUVNy5cvL47bFEQiGipU/fv3b25paSkJJkKdl4osuBgV6gQB7rQy5kC6O7G436FmBBfQAVncObe3t7cHVDs3iu3WzXTJTvbLTlbKjbBRCwgESyDud1qZ6Ke7E4NbJnLB/D2LO2dkAVkIJjkpFQIhJxD7H89M8UtzJwa3TOAC+nuGO+fYx42RhYASk2IhEHICsf/xzBQ/ZCETIbf+jixkWBfAyIJbCUttIBASAshChkAhCyHJ5I3VRBaQhXBlLLWFQDgIIAvIQjgyNctaIgvIQpapwmEQgIAHAsgCsuAhXdw/FFlAFtzPUmoIgfARQBaQhfBlbSc1RhaQhUglNI2BgCMEkAVkwZFU9KcayAKy4E8mcRUIQCCZALKALETqG4EsIAuRSmgaAwFHCCALyIIjqehPNZAFZMGfTOIqEIAAIwsecoBHJz3AcuBQZAFZcCANqQIEIkeAkQVGFiKV1MgCshCphKYxEHCEALKALDiSiv5UA1lAFvzJJK4CAQgwDeEhB5iG8ADLgUORBWTBgTSkChCIHAFGFhhZiFRSIwvIQqQSmsZAwBECyAKy4Egq+lMN12Shra1NtE4b6+VPI7twFd462QV4nAqBGBNAFpCFSKW/37Kgnf1zzz0n1113nTz77LPyve99T8455xw58sgjpaioqFN29fX1csMNN8iUKVOkvLx8s2MbGhrk2GOPlUsvvVT22WcfazFAFqyhpiAIRIoAsoAs5JzQ7e3tov8rKCjI+Rp+n+inLGjb7r//fvO/m266SXbaaSdZvny5XH755bLjjjvKpEmTpHv37mmbsHTpUrniiivktttuQxayCHS3LI7hEAhAIBgCvsvCvffeKx988IG5Y8r209TUJBMnTpR9993X3G259PFjgWNnnUZnbVWWL774osyYMUNKSkp8waKstbMbP3687LLLLvL3v//d3DU/8cQTUlFRIRMmTJCTTjpJvva1r3VaXmNjo1RXV8u4ceNk0KBBTtw1ayX8lIVPPvlEzjjjDNPhDx06dFMbP/74YznzzDNN+3fYYQeTu2PGjDEjBDpioH+rqqoynJ988kk5+OCDRWOpddNrPfzwwybP//znP8u1115rznvttddk8uTJsnjxYjnrrLPk/PPPNzHYsGGDzJ492xzXu3dvmTp1qhx++OHS3Nxsyi0sLJTHH3/cXF+/P5k+jCxkIsTfIQCBVASQBQsjCy7Jwr/+9S+pqakxnc4bb7xhOi/tiL773e+KCoDeQa9YsUKmTZvWqTAkOkU9P6qy8PLLL8udd94pt99+u2yxxRabMmXdunVy4YUXyp577mmmI1LJgnLRT2JkYcstt5RbbrlF3nnnHSNnf/3rX+XEE080nfy2224rp556qlxwwQXmmhdddJFhevbZZ8u8efPkN7/5jdx6662ycuVKIxI6tTFkyBBTrk5vaBkqDdmM8CALdAQQgEAuBPIqC/pje/PNN8t2220ntbW1MmLECLnxxhvN3Zje4WqnpT+Chx56qKxevdrcMekd15dffml+EPVv+qOoHdf3v/990750d2BXXXWVaEf40ksvmTni4447LhceXznH75GFzz77zHQ0w4YNM0wGDBhgOui99trLDOk/9dRT5q5y6623lm9/+9vyxRdfmJEFnTtPx+Tdd981Hc0zzzwjxxxzjFx99dXSr18/Uf4qAnrdb3zjG4a38nnrrbfklFNOMZ3R0UcfLQcddNCmdq9Zs8bMySu/4cOHp+wItf4zZ840Ham24/e//70pL91dc7r6pYundnq53DX7PbKg/ObOnZtyZEfzTfM4W1no2bOnGaXQUZv99tvPxFX/XSVh7dq18uCDD5rvSq9eveSFF14wua989fsyePBgOf74400cr7zySunTp4+cdtpphtH+++9vYpjtB1nIlhTHQQACyQTyLgva+d9zzz2y9957mzneXXfd1fzIPfbYY+aOSTsdvZPVH1G9a/rVr35l7sD0blw7utdff12uv/5688Opn3R3YDok/N5775lz9S4wm7usbFIhH7KgTHSY+qijjjIi9Pnnn5u7TV0Qp+27+OKL5Tvf+Y4RAJUElYlf//rXKZlox6FTByNHjpTKykojBHrXr8Lwt7/9TU4++WR54IEHjHQpk2uuuUZ+9KMfyVZbbWXK0U5Jpx+SPyonOspw3nnnpb1r1vN1uF0FQacz0t0177bbbmnrp8P8qeKpdT733HM93zXnQxZSjSy0traaaTZlmq0saN2SFzQmpt50+mLZsmWbTTclRqJUFFRKkqfnEtN8HWOTTS5nwSfby+TlONYs5AUrF4WALwTyLgva4evdWd++fc2Qq65n0E5Kf2wTd0zJP76jRo3a7A5M77r0Tvewww4z8/ap7sDuvvtu01npYjMdwvXzkw9ZUFHQTloXzCXfvepdf3L7nn76aamrqzNTBto5JO5Kk5kMHDjQzI3fdddd5u5+yZIl5lgdOv/oo4+McCX46+iNjrooI72zTbf4Ll2HlDz1kCwLKhvp7ppV3NLVT4fkU8VTFwTqOV7vmrPoDD3lu5c1CypqBx54oBnd0hEblUD9JBh3HFlIxHDs2LFdGllIrJXINucZWciWFMdBAAJWRxaSh3E7dkLJd0yJYd2f/vSnX3mkLPE3rXjygr/ktQB33HGHGRb2e4FkPmQhuZNOloVHHnlks/Yl/qZipQsSkx+zSzBRWdB/VrY6f53coeuURzL/RYsWmSkD7Yj/+c9/ph1Z0LvpTz/9NOuRBRWHdHfNGrN09dORj1TxTNxRe+0I/ZaFbJ6G0JEfnZbRNQm6QFHlR0d3NB76SR690YWKOlKWGDHzY82CV0bIAh0ABCCQCwFPd1rZFJD8NETHOd90IwuJudidd95ZujKyEHZZ6DiyoHPX9913X5dGFjrKWmI4XNeFZLtmIdVdc2cjC8l3zV0ZWfDaEfotC3q9bPZZUGnVkRUdydEpNt2XQUeDttlmGyMQOs2guV9cXGzWnego0OjRo83XSacxOj4NodfSdSvKruPTECqaRxxxhLS0tGw2RZTNdzMLPtleJi/HMQ2RF6xcFAK+EAhEFvQOWTe40aHyxCpvP9YshF0WVq1aZRYeaoeTWBXf1TULCVnQ1fK6OE4XwyUeA1ywYEGnT0P06NEj7V2zyoLWVUcp9Hrp7pq7smbBBVnw5Vvm0EUYWXAoGFQFAiEiEJgsJN8x/fCHP5Tdd9/drNhP9TSELv77wQ9+YJ5TT34aIvkOLDEsH+ZpCF2TkWifisPpp59u1nhoJ9/xaYhkJh2fNtC72v79+2+2HkIfu9Phb10Iqosi9aMjOpn2WUh316zTH3qX/Oijj5q7Zo1durvmdPXTOqSKp649SX4c0cv3yc99FryUG5ZjkYWwRIp6QsAtAr7LglvN63pt/Fiz0PVacIVsCSALnZNCFrLNJI6DAASSCSALGfIBWQjXFwZZQBbClbHUFgLhIIAsIAvhyNQsa4ksIAtZpgqHQQACHgggC8iCh3Rx/1BkAVlwP0upIQTCRwBZQBbCl7Wd1BhZQBYildA0BgKOEEAWkAVHUtGfaiALyII/mcRVIACBZALIArIQqW8EsoAsRCqhaQwEHCGALCALjqSiP9VAFpAFfzKJq0AAAowseMgBHp30AMuBQ5EFZMGBNKQKEIgcAUYWGFmIVFIjC8hCpBKaxkDAEQLIArLgSCr6Uw1kAVnwJ5O4CgQgwDSEhxxgGsIDLAcORRaQBQfSkCpAIHIEGFlgZCFSSY0sIAuRSmgaAwFHCCALyIIjqehPNZAFZMGfTOIqEIAA0xAecoBpCA+wHDgUWUAWHEhDqgCByBFgZIGRhUgldWeyUFRU1LR8+fLisrKySLU528asWrVK+vfv39zS0lKS7Tk2j+tmszDKggAEPBFAFpAFTwnj+sGdyUJ5efnbdXV1g0eMGOF6M/JSvwULFkhlZeWShoaGXfNSQBcviix0ESCnQyBfBOJ+p5WJa7o7MbhlIhfM3zPdORcUFFRXVVVNnj59eo9gahhsqZMmTVpfU1Mzra2tbUqwNUldOrLgYlSoEwREJO53WpmSIN2dGNwykQvm71ncOQ8qKSlZVF9f3zNuUxEqUhUVFeuampqGisjSYCLUeanIgotRoU4QEJG432llSoJ0d2Jwy0QumL9nc+dcWlo6q7KyckxtbW2vYGoZTKljx45dW1dXN7exsfG0YGqQuVRkITMjjoBAUARie6eVCXiGOzG4ZQJo+e9e7px1ZKiqqmrwlClOjsb7Tq66ulpqamqcXauQaDCy4HvouSAE/CMQ1zutTAQz3YnBLRNBu3/PFK8OtakoLy9/duTIkQNqamp6RXVKQgWqqqpq7fz58z9saGg4QETq7UbFW2nIgjdeHA0B6wTidqeVCXC2d2Jwy0TSzt+zjVfH2qjwtba2jpswYUK3UaNG9Rg2bJiEXRxUEBYuXCjz5s1bP3PmzPbCwsI5Lk89JMcEWbDzfaEUCHSFQCzutDIByuFODG6ZoObx7znEK1VtBhUUFIzp27dvZWNj48CWlpbiPFY575cuKipqLi0tXbZy5cq6tra2ua4uZkwFAlnIe3pQAAT8IRDFO61MZPy4E4sjt0xc8/V3P+KVr7px3a4RQBa6xo+zIWCbQKTutDLB8/FOLFbcMnHN1999jFe+qsh1cySALOQIjtMgAAEIQAACcSHw/wHFhzcW7xLaLAAAAABJRU5ErkJggg=="/>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p:cNvPicPr>
            <a:picLocks noChangeAspect="1"/>
          </p:cNvPicPr>
          <p:nvPr/>
        </p:nvPicPr>
        <p:blipFill>
          <a:blip r:embed="rId3"/>
          <a:stretch>
            <a:fillRect/>
          </a:stretch>
        </p:blipFill>
        <p:spPr>
          <a:xfrm>
            <a:off x="2281237" y="1309687"/>
            <a:ext cx="7629525" cy="5000625"/>
          </a:xfrm>
          <a:prstGeom prst="rect">
            <a:avLst/>
          </a:prstGeom>
        </p:spPr>
      </p:pic>
    </p:spTree>
    <p:extLst>
      <p:ext uri="{BB962C8B-B14F-4D97-AF65-F5344CB8AC3E}">
        <p14:creationId xmlns:p14="http://schemas.microsoft.com/office/powerpoint/2010/main" val="2888128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F8F55BE-30E9-4905-90D6-88B53E6D85BC}"/>
              </a:ext>
            </a:extLst>
          </p:cNvPr>
          <p:cNvGraphicFramePr/>
          <p:nvPr>
            <p:extLst>
              <p:ext uri="{D42A27DB-BD31-4B8C-83A1-F6EECF244321}">
                <p14:modId xmlns:p14="http://schemas.microsoft.com/office/powerpoint/2010/main" val="1176448632"/>
              </p:ext>
            </p:extLst>
          </p:nvPr>
        </p:nvGraphicFramePr>
        <p:xfrm>
          <a:off x="50786"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5A59AEC0-D256-48DB-B222-A3813FBE2131}"/>
              </a:ext>
            </a:extLst>
          </p:cNvPr>
          <p:cNvSpPr txBox="1"/>
          <p:nvPr/>
        </p:nvSpPr>
        <p:spPr>
          <a:xfrm>
            <a:off x="7464872" y="1107624"/>
            <a:ext cx="289560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Product design</a:t>
            </a:r>
          </a:p>
          <a:p>
            <a:pPr marL="285750" indent="-285750">
              <a:buFont typeface="Arial" panose="020B0604020202020204" pitchFamily="34" charset="0"/>
              <a:buChar char="•"/>
            </a:pPr>
            <a:r>
              <a:rPr lang="en-US" sz="2800" dirty="0"/>
              <a:t>Feature writing</a:t>
            </a:r>
          </a:p>
          <a:p>
            <a:pPr marL="285750" indent="-285750">
              <a:buFont typeface="Arial" panose="020B0604020202020204" pitchFamily="34" charset="0"/>
              <a:buChar char="•"/>
            </a:pPr>
            <a:r>
              <a:rPr lang="en-US" sz="2800" dirty="0"/>
              <a:t>Requirement writing</a:t>
            </a:r>
          </a:p>
          <a:p>
            <a:pPr marL="285750" indent="-285750">
              <a:buFont typeface="Arial" panose="020B0604020202020204" pitchFamily="34" charset="0"/>
              <a:buChar char="•"/>
            </a:pPr>
            <a:r>
              <a:rPr lang="en-US" sz="2800" dirty="0"/>
              <a:t>Information architecture</a:t>
            </a:r>
          </a:p>
          <a:p>
            <a:pPr marL="285750" indent="-285750">
              <a:buFont typeface="Arial" panose="020B0604020202020204" pitchFamily="34" charset="0"/>
              <a:buChar char="•"/>
            </a:pPr>
            <a:r>
              <a:rPr lang="en-US" sz="2800" dirty="0"/>
              <a:t>Interaction design</a:t>
            </a:r>
          </a:p>
          <a:p>
            <a:pPr marL="285750" indent="-285750">
              <a:buFont typeface="Arial" panose="020B0604020202020204" pitchFamily="34" charset="0"/>
              <a:buChar char="•"/>
            </a:pPr>
            <a:r>
              <a:rPr lang="en-US" sz="2800" dirty="0"/>
              <a:t>Interface design</a:t>
            </a:r>
          </a:p>
          <a:p>
            <a:pPr marL="285750" indent="-285750">
              <a:buFont typeface="Arial" panose="020B0604020202020204" pitchFamily="34" charset="0"/>
              <a:buChar char="•"/>
            </a:pPr>
            <a:r>
              <a:rPr lang="en-US" sz="2800" dirty="0"/>
              <a:t>Visual design</a:t>
            </a:r>
          </a:p>
          <a:p>
            <a:pPr marL="285750" indent="-285750">
              <a:buFont typeface="Arial" panose="020B0604020202020204" pitchFamily="34" charset="0"/>
              <a:buChar char="•"/>
            </a:pPr>
            <a:r>
              <a:rPr lang="en-US" sz="2800" dirty="0"/>
              <a:t>Prototyping</a:t>
            </a:r>
          </a:p>
        </p:txBody>
      </p:sp>
    </p:spTree>
    <p:extLst>
      <p:ext uri="{BB962C8B-B14F-4D97-AF65-F5344CB8AC3E}">
        <p14:creationId xmlns:p14="http://schemas.microsoft.com/office/powerpoint/2010/main" val="1126577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940" y="365125"/>
            <a:ext cx="2484120" cy="4481195"/>
          </a:xfrm>
        </p:spPr>
        <p:txBody>
          <a:bodyPr/>
          <a:lstStyle/>
          <a:p>
            <a:r>
              <a:rPr lang="en-US" dirty="0">
                <a:latin typeface="Abril Fatface" panose="02000503000000020003" pitchFamily="2" charset="0"/>
              </a:rPr>
              <a:t>Learn to sketch…</a:t>
            </a:r>
          </a:p>
        </p:txBody>
      </p:sp>
      <p:pic>
        <p:nvPicPr>
          <p:cNvPr id="4" name="Picture 3"/>
          <p:cNvPicPr>
            <a:picLocks noChangeAspect="1"/>
          </p:cNvPicPr>
          <p:nvPr/>
        </p:nvPicPr>
        <p:blipFill>
          <a:blip r:embed="rId2"/>
          <a:stretch>
            <a:fillRect/>
          </a:stretch>
        </p:blipFill>
        <p:spPr>
          <a:xfrm>
            <a:off x="3166110" y="346993"/>
            <a:ext cx="8286750" cy="5797096"/>
          </a:xfrm>
          <a:prstGeom prst="rect">
            <a:avLst/>
          </a:prstGeom>
        </p:spPr>
      </p:pic>
      <p:sp>
        <p:nvSpPr>
          <p:cNvPr id="6" name="Rectangle 5"/>
          <p:cNvSpPr/>
          <p:nvPr/>
        </p:nvSpPr>
        <p:spPr>
          <a:xfrm>
            <a:off x="8639913" y="6238994"/>
            <a:ext cx="2776722" cy="369332"/>
          </a:xfrm>
          <a:prstGeom prst="rect">
            <a:avLst/>
          </a:prstGeom>
        </p:spPr>
        <p:txBody>
          <a:bodyPr wrap="none">
            <a:spAutoFit/>
          </a:bodyPr>
          <a:lstStyle/>
          <a:p>
            <a:r>
              <a:rPr lang="en-US" dirty="0">
                <a:latin typeface="Abril Fatface" panose="02000503000000020003" pitchFamily="2" charset="0"/>
              </a:rPr>
              <a:t>#codemash2016 #</a:t>
            </a:r>
            <a:r>
              <a:rPr lang="en-US" dirty="0" err="1">
                <a:latin typeface="Abril Fatface" panose="02000503000000020003" pitchFamily="2" charset="0"/>
              </a:rPr>
              <a:t>uxjam</a:t>
            </a:r>
            <a:endParaRPr lang="en-US" dirty="0"/>
          </a:p>
        </p:txBody>
      </p:sp>
    </p:spTree>
    <p:extLst>
      <p:ext uri="{BB962C8B-B14F-4D97-AF65-F5344CB8AC3E}">
        <p14:creationId xmlns:p14="http://schemas.microsoft.com/office/powerpoint/2010/main" val="2278282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773A5-5B62-4D13-83E6-CCCEB8B2FB6D}"/>
              </a:ext>
            </a:extLst>
          </p:cNvPr>
          <p:cNvSpPr>
            <a:spLocks noGrp="1"/>
          </p:cNvSpPr>
          <p:nvPr>
            <p:ph type="title"/>
          </p:nvPr>
        </p:nvSpPr>
        <p:spPr/>
        <p:txBody>
          <a:bodyPr/>
          <a:lstStyle/>
          <a:p>
            <a:r>
              <a:rPr lang="en-US" dirty="0"/>
              <a:t>Wireframes</a:t>
            </a:r>
          </a:p>
        </p:txBody>
      </p:sp>
      <mc:AlternateContent xmlns:mc="http://schemas.openxmlformats.org/markup-compatibility/2006">
        <mc:Choice xmlns:p14="http://schemas.microsoft.com/office/powerpoint/2010/main" Requires="p14">
          <p:contentPart p14:bwMode="auto" r:id="rId2">
            <p14:nvContentPartPr>
              <p14:cNvPr id="159" name="Ink 158">
                <a:extLst>
                  <a:ext uri="{FF2B5EF4-FFF2-40B4-BE49-F238E27FC236}">
                    <a16:creationId xmlns:a16="http://schemas.microsoft.com/office/drawing/2014/main" id="{3A3FF7B5-C342-44F4-AC78-135B92B1FB2D}"/>
                  </a:ext>
                </a:extLst>
              </p14:cNvPr>
              <p14:cNvContentPartPr/>
              <p14:nvPr/>
            </p14:nvContentPartPr>
            <p14:xfrm>
              <a:off x="8492595" y="6006185"/>
              <a:ext cx="144" cy="144"/>
            </p14:xfrm>
          </p:contentPart>
        </mc:Choice>
        <mc:Fallback>
          <p:pic>
            <p:nvPicPr>
              <p:cNvPr id="159" name="Ink 158">
                <a:extLst>
                  <a:ext uri="{FF2B5EF4-FFF2-40B4-BE49-F238E27FC236}">
                    <a16:creationId xmlns:a16="http://schemas.microsoft.com/office/drawing/2014/main" id="{3A3FF7B5-C342-44F4-AC78-135B92B1FB2D}"/>
                  </a:ext>
                </a:extLst>
              </p:cNvPr>
              <p:cNvPicPr/>
              <p:nvPr/>
            </p:nvPicPr>
            <p:blipFill>
              <a:blip r:embed="rId3"/>
              <a:stretch>
                <a:fillRect/>
              </a:stretch>
            </p:blipFill>
            <p:spPr>
              <a:xfrm>
                <a:off x="8482515" y="5996105"/>
                <a:ext cx="20160" cy="201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65" name="Ink 164">
                <a:extLst>
                  <a:ext uri="{FF2B5EF4-FFF2-40B4-BE49-F238E27FC236}">
                    <a16:creationId xmlns:a16="http://schemas.microsoft.com/office/drawing/2014/main" id="{0CB2872A-024F-409E-83A9-D6992913F8F6}"/>
                  </a:ext>
                </a:extLst>
              </p14:cNvPr>
              <p14:cNvContentPartPr/>
              <p14:nvPr/>
            </p14:nvContentPartPr>
            <p14:xfrm>
              <a:off x="1069971" y="1739033"/>
              <a:ext cx="10923480" cy="4631760"/>
            </p14:xfrm>
          </p:contentPart>
        </mc:Choice>
        <mc:Fallback>
          <p:pic>
            <p:nvPicPr>
              <p:cNvPr id="165" name="Ink 164">
                <a:extLst>
                  <a:ext uri="{FF2B5EF4-FFF2-40B4-BE49-F238E27FC236}">
                    <a16:creationId xmlns:a16="http://schemas.microsoft.com/office/drawing/2014/main" id="{0CB2872A-024F-409E-83A9-D6992913F8F6}"/>
                  </a:ext>
                </a:extLst>
              </p:cNvPr>
              <p:cNvPicPr/>
              <p:nvPr/>
            </p:nvPicPr>
            <p:blipFill>
              <a:blip r:embed="rId5"/>
              <a:stretch>
                <a:fillRect/>
              </a:stretch>
            </p:blipFill>
            <p:spPr>
              <a:xfrm>
                <a:off x="1044771" y="1713833"/>
                <a:ext cx="10973520" cy="4681800"/>
              </a:xfrm>
              <a:prstGeom prst="rect">
                <a:avLst/>
              </a:prstGeom>
            </p:spPr>
          </p:pic>
        </mc:Fallback>
      </mc:AlternateContent>
    </p:spTree>
    <p:extLst>
      <p:ext uri="{BB962C8B-B14F-4D97-AF65-F5344CB8AC3E}">
        <p14:creationId xmlns:p14="http://schemas.microsoft.com/office/powerpoint/2010/main" val="11503502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Wireframes.org</a:t>
            </a:r>
          </a:p>
        </p:txBody>
      </p:sp>
      <p:sp>
        <p:nvSpPr>
          <p:cNvPr id="4" name="Content Placeholder 3"/>
          <p:cNvSpPr>
            <a:spLocks noGrp="1"/>
          </p:cNvSpPr>
          <p:nvPr>
            <p:ph idx="1"/>
          </p:nvPr>
        </p:nvSpPr>
        <p:spPr>
          <a:xfrm>
            <a:off x="676657" y="2058572"/>
            <a:ext cx="5735866" cy="3873305"/>
          </a:xfrm>
        </p:spPr>
        <p:txBody>
          <a:bodyPr/>
          <a:lstStyle/>
          <a:p>
            <a:r>
              <a:rPr lang="en-US" dirty="0"/>
              <a:t>Built in templates</a:t>
            </a:r>
          </a:p>
          <a:p>
            <a:r>
              <a:rPr lang="en-US" dirty="0"/>
              <a:t>Wireframes, flow charts, etc.</a:t>
            </a:r>
          </a:p>
          <a:p>
            <a:r>
              <a:rPr lang="en-US" dirty="0"/>
              <a:t>Runs right in the browser</a:t>
            </a:r>
          </a:p>
        </p:txBody>
      </p:sp>
      <p:pic>
        <p:nvPicPr>
          <p:cNvPr id="5" name="Picture 4"/>
          <p:cNvPicPr>
            <a:picLocks noChangeAspect="1"/>
          </p:cNvPicPr>
          <p:nvPr/>
        </p:nvPicPr>
        <p:blipFill>
          <a:blip r:embed="rId2"/>
          <a:stretch>
            <a:fillRect/>
          </a:stretch>
        </p:blipFill>
        <p:spPr>
          <a:xfrm>
            <a:off x="6642954" y="-92320"/>
            <a:ext cx="5400675" cy="6667500"/>
          </a:xfrm>
          <a:prstGeom prst="rect">
            <a:avLst/>
          </a:prstGeom>
        </p:spPr>
      </p:pic>
      <p:pic>
        <p:nvPicPr>
          <p:cNvPr id="6" name="Picture 5"/>
          <p:cNvPicPr>
            <a:picLocks noChangeAspect="1"/>
          </p:cNvPicPr>
          <p:nvPr/>
        </p:nvPicPr>
        <p:blipFill>
          <a:blip r:embed="rId3"/>
          <a:stretch>
            <a:fillRect/>
          </a:stretch>
        </p:blipFill>
        <p:spPr>
          <a:xfrm>
            <a:off x="676657" y="3915509"/>
            <a:ext cx="5541046" cy="2427408"/>
          </a:xfrm>
          <a:prstGeom prst="rect">
            <a:avLst/>
          </a:prstGeom>
        </p:spPr>
      </p:pic>
    </p:spTree>
    <p:extLst>
      <p:ext uri="{BB962C8B-B14F-4D97-AF65-F5344CB8AC3E}">
        <p14:creationId xmlns:p14="http://schemas.microsoft.com/office/powerpoint/2010/main" val="31675125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Lucid Charts</a:t>
            </a:r>
          </a:p>
        </p:txBody>
      </p:sp>
      <p:pic>
        <p:nvPicPr>
          <p:cNvPr id="4" name="Picture 3"/>
          <p:cNvPicPr>
            <a:picLocks noChangeAspect="1"/>
          </p:cNvPicPr>
          <p:nvPr/>
        </p:nvPicPr>
        <p:blipFill>
          <a:blip r:embed="rId2"/>
          <a:stretch>
            <a:fillRect/>
          </a:stretch>
        </p:blipFill>
        <p:spPr>
          <a:xfrm>
            <a:off x="2072640" y="1793808"/>
            <a:ext cx="8790432" cy="4680905"/>
          </a:xfrm>
          <a:prstGeom prst="rect">
            <a:avLst/>
          </a:prstGeom>
        </p:spPr>
      </p:pic>
    </p:spTree>
    <p:extLst>
      <p:ext uri="{BB962C8B-B14F-4D97-AF65-F5344CB8AC3E}">
        <p14:creationId xmlns:p14="http://schemas.microsoft.com/office/powerpoint/2010/main" val="1684127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Balsamiq</a:t>
            </a:r>
          </a:p>
        </p:txBody>
      </p:sp>
      <p:pic>
        <p:nvPicPr>
          <p:cNvPr id="4" name="Picture 3"/>
          <p:cNvPicPr>
            <a:picLocks noChangeAspect="1"/>
          </p:cNvPicPr>
          <p:nvPr/>
        </p:nvPicPr>
        <p:blipFill>
          <a:blip r:embed="rId2"/>
          <a:stretch>
            <a:fillRect/>
          </a:stretch>
        </p:blipFill>
        <p:spPr>
          <a:xfrm>
            <a:off x="2070955" y="2244237"/>
            <a:ext cx="8448675" cy="4362450"/>
          </a:xfrm>
          <a:prstGeom prst="rect">
            <a:avLst/>
          </a:prstGeom>
        </p:spPr>
      </p:pic>
    </p:spTree>
    <p:extLst>
      <p:ext uri="{BB962C8B-B14F-4D97-AF65-F5344CB8AC3E}">
        <p14:creationId xmlns:p14="http://schemas.microsoft.com/office/powerpoint/2010/main" val="10127289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Pencil</a:t>
            </a:r>
          </a:p>
        </p:txBody>
      </p:sp>
      <p:pic>
        <p:nvPicPr>
          <p:cNvPr id="4" name="Content Placeholder 3"/>
          <p:cNvPicPr>
            <a:picLocks noGrp="1" noChangeAspect="1"/>
          </p:cNvPicPr>
          <p:nvPr>
            <p:ph idx="1"/>
          </p:nvPr>
        </p:nvPicPr>
        <p:blipFill>
          <a:blip r:embed="rId3"/>
          <a:stretch>
            <a:fillRect/>
          </a:stretch>
        </p:blipFill>
        <p:spPr>
          <a:xfrm>
            <a:off x="586886" y="2409398"/>
            <a:ext cx="11324502" cy="1904693"/>
          </a:xfrm>
          <a:prstGeom prst="rect">
            <a:avLst/>
          </a:prstGeom>
        </p:spPr>
      </p:pic>
    </p:spTree>
    <p:extLst>
      <p:ext uri="{BB962C8B-B14F-4D97-AF65-F5344CB8AC3E}">
        <p14:creationId xmlns:p14="http://schemas.microsoft.com/office/powerpoint/2010/main" val="788993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255696" cy="1325563"/>
          </a:xfrm>
        </p:spPr>
        <p:txBody>
          <a:bodyPr/>
          <a:lstStyle/>
          <a:p>
            <a:r>
              <a:rPr lang="en-US" b="1" dirty="0">
                <a:solidFill>
                  <a:srgbClr val="FF0000"/>
                </a:solidFill>
                <a:latin typeface="Abril Fatface" panose="02000503000000020003" pitchFamily="2" charset="0"/>
              </a:rPr>
              <a:t>Note: Not a Graphics Designer!</a:t>
            </a:r>
          </a:p>
        </p:txBody>
      </p:sp>
      <p:pic>
        <p:nvPicPr>
          <p:cNvPr id="2052" name="Picture 4" descr="pizza-applet-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2457" y="1771606"/>
            <a:ext cx="2143125" cy="34671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ttp://i0.wp.com/www.codinggeekette.com/wp-content/uploads/2015/06/cset3100-nestedtables.png?zoom=3&amp;resize=443%2C20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678" y="1771606"/>
            <a:ext cx="4897996" cy="225551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i2.wp.com/www.codinggeekette.com/wp-content/uploads/2015/06/cset3100-sarahisnotadesigner.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1400" y="1327873"/>
            <a:ext cx="3781425" cy="5419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87842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Feature Files</a:t>
            </a:r>
          </a:p>
        </p:txBody>
      </p:sp>
      <p:pic>
        <p:nvPicPr>
          <p:cNvPr id="4" name="Picture 3"/>
          <p:cNvPicPr>
            <a:picLocks noChangeAspect="1"/>
          </p:cNvPicPr>
          <p:nvPr/>
        </p:nvPicPr>
        <p:blipFill>
          <a:blip r:embed="rId2"/>
          <a:stretch>
            <a:fillRect/>
          </a:stretch>
        </p:blipFill>
        <p:spPr>
          <a:xfrm>
            <a:off x="1358245" y="1684706"/>
            <a:ext cx="9722432" cy="5173294"/>
          </a:xfrm>
          <a:prstGeom prst="rect">
            <a:avLst/>
          </a:prstGeom>
        </p:spPr>
      </p:pic>
    </p:spTree>
    <p:extLst>
      <p:ext uri="{BB962C8B-B14F-4D97-AF65-F5344CB8AC3E}">
        <p14:creationId xmlns:p14="http://schemas.microsoft.com/office/powerpoint/2010/main" val="5652011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F8F55BE-30E9-4905-90D6-88B53E6D85BC}"/>
              </a:ext>
            </a:extLst>
          </p:cNvPr>
          <p:cNvGraphicFramePr/>
          <p:nvPr>
            <p:extLst>
              <p:ext uri="{D42A27DB-BD31-4B8C-83A1-F6EECF244321}">
                <p14:modId xmlns:p14="http://schemas.microsoft.com/office/powerpoint/2010/main" val="453462734"/>
              </p:ext>
            </p:extLst>
          </p:nvPr>
        </p:nvGraphicFramePr>
        <p:xfrm>
          <a:off x="88886"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2667E8E5-DA99-46F0-BFA1-24AB48EA4959}"/>
              </a:ext>
            </a:extLst>
          </p:cNvPr>
          <p:cNvSpPr txBox="1"/>
          <p:nvPr/>
        </p:nvSpPr>
        <p:spPr>
          <a:xfrm>
            <a:off x="7249886" y="2403027"/>
            <a:ext cx="4494439"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Information architecture</a:t>
            </a:r>
          </a:p>
          <a:p>
            <a:pPr marL="285750" indent="-285750">
              <a:buFont typeface="Arial" panose="020B0604020202020204" pitchFamily="34" charset="0"/>
              <a:buChar char="•"/>
            </a:pPr>
            <a:r>
              <a:rPr lang="en-US" sz="2800" dirty="0"/>
              <a:t>Copywriting</a:t>
            </a:r>
          </a:p>
          <a:p>
            <a:pPr marL="285750" indent="-285750">
              <a:buFont typeface="Arial" panose="020B0604020202020204" pitchFamily="34" charset="0"/>
              <a:buChar char="•"/>
            </a:pPr>
            <a:r>
              <a:rPr lang="en-US" sz="2800" dirty="0"/>
              <a:t>Usability</a:t>
            </a:r>
          </a:p>
          <a:p>
            <a:pPr marL="285750" indent="-285750">
              <a:buFont typeface="Arial" panose="020B0604020202020204" pitchFamily="34" charset="0"/>
              <a:buChar char="•"/>
            </a:pPr>
            <a:r>
              <a:rPr lang="en-US" sz="2800" dirty="0"/>
              <a:t>Graphic arts</a:t>
            </a:r>
          </a:p>
        </p:txBody>
      </p:sp>
    </p:spTree>
    <p:extLst>
      <p:ext uri="{BB962C8B-B14F-4D97-AF65-F5344CB8AC3E}">
        <p14:creationId xmlns:p14="http://schemas.microsoft.com/office/powerpoint/2010/main" val="22451821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E05807-5134-4147-8862-3D6687AF74AD}"/>
              </a:ext>
            </a:extLst>
          </p:cNvPr>
          <p:cNvSpPr>
            <a:spLocks noGrp="1"/>
          </p:cNvSpPr>
          <p:nvPr>
            <p:ph type="title"/>
          </p:nvPr>
        </p:nvSpPr>
        <p:spPr>
          <a:xfrm>
            <a:off x="836184" y="928299"/>
            <a:ext cx="10515600" cy="1325563"/>
          </a:xfrm>
          <a:solidFill>
            <a:schemeClr val="bg1"/>
          </a:solidFill>
        </p:spPr>
        <p:txBody>
          <a:bodyPr>
            <a:noAutofit/>
          </a:bodyPr>
          <a:lstStyle/>
          <a:p>
            <a:pPr algn="ctr"/>
            <a:r>
              <a:rPr lang="en-US" sz="9600" dirty="0"/>
              <a:t>DEVELOPER</a:t>
            </a:r>
          </a:p>
        </p:txBody>
      </p:sp>
      <p:sp>
        <p:nvSpPr>
          <p:cNvPr id="6" name="Title 4">
            <a:extLst>
              <a:ext uri="{FF2B5EF4-FFF2-40B4-BE49-F238E27FC236}">
                <a16:creationId xmlns:a16="http://schemas.microsoft.com/office/drawing/2014/main" id="{AC5ECEFF-FEBD-4893-BDC2-80E0F5B9FB5D}"/>
              </a:ext>
            </a:extLst>
          </p:cNvPr>
          <p:cNvSpPr txBox="1">
            <a:spLocks/>
          </p:cNvSpPr>
          <p:nvPr/>
        </p:nvSpPr>
        <p:spPr>
          <a:xfrm>
            <a:off x="836184" y="2525198"/>
            <a:ext cx="10558494" cy="1641076"/>
          </a:xfrm>
          <a:prstGeom prst="rect">
            <a:avLst/>
          </a:prstGeom>
          <a:solidFill>
            <a:schemeClr val="bg1"/>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9600" b="1" normalizeH="1" dirty="0"/>
              <a:t>ADVISORY</a:t>
            </a:r>
          </a:p>
        </p:txBody>
      </p:sp>
      <p:sp>
        <p:nvSpPr>
          <p:cNvPr id="7" name="Title 4">
            <a:extLst>
              <a:ext uri="{FF2B5EF4-FFF2-40B4-BE49-F238E27FC236}">
                <a16:creationId xmlns:a16="http://schemas.microsoft.com/office/drawing/2014/main" id="{28D485E0-9092-47BC-BF27-6A2BBEA6063E}"/>
              </a:ext>
            </a:extLst>
          </p:cNvPr>
          <p:cNvSpPr txBox="1">
            <a:spLocks/>
          </p:cNvSpPr>
          <p:nvPr/>
        </p:nvSpPr>
        <p:spPr>
          <a:xfrm>
            <a:off x="836184" y="4437610"/>
            <a:ext cx="10515600" cy="1325563"/>
          </a:xfrm>
          <a:prstGeom prst="rect">
            <a:avLst/>
          </a:prstGeom>
          <a:solidFill>
            <a:schemeClr val="bg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9600" dirty="0"/>
              <a:t>BE EXPLICIT</a:t>
            </a:r>
          </a:p>
        </p:txBody>
      </p:sp>
    </p:spTree>
    <p:extLst>
      <p:ext uri="{BB962C8B-B14F-4D97-AF65-F5344CB8AC3E}">
        <p14:creationId xmlns:p14="http://schemas.microsoft.com/office/powerpoint/2010/main" val="664616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E05807-5134-4147-8862-3D6687AF74AD}"/>
              </a:ext>
            </a:extLst>
          </p:cNvPr>
          <p:cNvSpPr>
            <a:spLocks noGrp="1"/>
          </p:cNvSpPr>
          <p:nvPr>
            <p:ph type="title"/>
          </p:nvPr>
        </p:nvSpPr>
        <p:spPr>
          <a:xfrm>
            <a:off x="836184" y="928299"/>
            <a:ext cx="10515600" cy="1325563"/>
          </a:xfrm>
          <a:solidFill>
            <a:schemeClr val="bg1"/>
          </a:solidFill>
        </p:spPr>
        <p:txBody>
          <a:bodyPr>
            <a:noAutofit/>
          </a:bodyPr>
          <a:lstStyle/>
          <a:p>
            <a:pPr algn="ctr"/>
            <a:r>
              <a:rPr lang="en-US" sz="9600" dirty="0"/>
              <a:t>DEVELOPER</a:t>
            </a:r>
          </a:p>
        </p:txBody>
      </p:sp>
      <p:sp>
        <p:nvSpPr>
          <p:cNvPr id="6" name="Title 4">
            <a:extLst>
              <a:ext uri="{FF2B5EF4-FFF2-40B4-BE49-F238E27FC236}">
                <a16:creationId xmlns:a16="http://schemas.microsoft.com/office/drawing/2014/main" id="{AC5ECEFF-FEBD-4893-BDC2-80E0F5B9FB5D}"/>
              </a:ext>
            </a:extLst>
          </p:cNvPr>
          <p:cNvSpPr txBox="1">
            <a:spLocks/>
          </p:cNvSpPr>
          <p:nvPr/>
        </p:nvSpPr>
        <p:spPr>
          <a:xfrm>
            <a:off x="836184" y="2525198"/>
            <a:ext cx="10558494" cy="1641076"/>
          </a:xfrm>
          <a:prstGeom prst="rect">
            <a:avLst/>
          </a:prstGeom>
          <a:solidFill>
            <a:schemeClr val="bg1"/>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9600" b="1" normalizeH="1" dirty="0"/>
              <a:t>ADVISORY</a:t>
            </a:r>
          </a:p>
        </p:txBody>
      </p:sp>
      <p:sp>
        <p:nvSpPr>
          <p:cNvPr id="7" name="Title 4">
            <a:extLst>
              <a:ext uri="{FF2B5EF4-FFF2-40B4-BE49-F238E27FC236}">
                <a16:creationId xmlns:a16="http://schemas.microsoft.com/office/drawing/2014/main" id="{28D485E0-9092-47BC-BF27-6A2BBEA6063E}"/>
              </a:ext>
            </a:extLst>
          </p:cNvPr>
          <p:cNvSpPr txBox="1">
            <a:spLocks/>
          </p:cNvSpPr>
          <p:nvPr/>
        </p:nvSpPr>
        <p:spPr>
          <a:xfrm>
            <a:off x="836184" y="4437610"/>
            <a:ext cx="10515600" cy="1325563"/>
          </a:xfrm>
          <a:prstGeom prst="rect">
            <a:avLst/>
          </a:prstGeom>
          <a:solidFill>
            <a:schemeClr val="bg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9600" dirty="0"/>
              <a:t>BE CONSISTENT</a:t>
            </a:r>
          </a:p>
        </p:txBody>
      </p:sp>
    </p:spTree>
    <p:extLst>
      <p:ext uri="{BB962C8B-B14F-4D97-AF65-F5344CB8AC3E}">
        <p14:creationId xmlns:p14="http://schemas.microsoft.com/office/powerpoint/2010/main" val="15681595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8472A68-FADD-44B8-8F11-BFF3451AF933}"/>
              </a:ext>
            </a:extLst>
          </p:cNvPr>
          <p:cNvSpPr>
            <a:spLocks noGrp="1"/>
          </p:cNvSpPr>
          <p:nvPr>
            <p:ph type="title"/>
          </p:nvPr>
        </p:nvSpPr>
        <p:spPr/>
        <p:txBody>
          <a:bodyPr/>
          <a:lstStyle/>
          <a:p>
            <a:r>
              <a:rPr lang="en-US" dirty="0"/>
              <a:t>Context is </a:t>
            </a:r>
            <a:r>
              <a:rPr lang="en-US" b="1" dirty="0"/>
              <a:t>important</a:t>
            </a:r>
            <a:endParaRPr lang="en-US" dirty="0"/>
          </a:p>
        </p:txBody>
      </p:sp>
      <p:sp>
        <p:nvSpPr>
          <p:cNvPr id="14" name="Text Placeholder 13">
            <a:extLst>
              <a:ext uri="{FF2B5EF4-FFF2-40B4-BE49-F238E27FC236}">
                <a16:creationId xmlns:a16="http://schemas.microsoft.com/office/drawing/2014/main" id="{79FCD303-E528-4797-B38A-769C9BA08C4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34117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2.bp.blogspot.com/-N4rNIqhEJWw/TrXgZ6rrmEI/AAAAAAAACQg/c1geUm5kKaM/s400/urinedrugtest-public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5138" y="1708168"/>
            <a:ext cx="6786862" cy="51498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96348" y="1842052"/>
            <a:ext cx="4134678" cy="3785652"/>
          </a:xfrm>
          <a:prstGeom prst="rect">
            <a:avLst/>
          </a:prstGeom>
          <a:noFill/>
        </p:spPr>
        <p:txBody>
          <a:bodyPr wrap="square" rtlCol="0">
            <a:spAutoFit/>
          </a:bodyPr>
          <a:lstStyle/>
          <a:p>
            <a:r>
              <a:rPr lang="en-US" sz="8000" dirty="0"/>
              <a:t>You’ve won the lottery!</a:t>
            </a:r>
          </a:p>
        </p:txBody>
      </p:sp>
    </p:spTree>
    <p:extLst>
      <p:ext uri="{BB962C8B-B14F-4D97-AF65-F5344CB8AC3E}">
        <p14:creationId xmlns:p14="http://schemas.microsoft.com/office/powerpoint/2010/main" val="79345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figures.boundless.com/30386/full/3678747186_0bfb0d6a01_z.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5010" y="374415"/>
            <a:ext cx="8333870" cy="556025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225010" y="5934670"/>
            <a:ext cx="8333870" cy="646331"/>
          </a:xfrm>
          <a:prstGeom prst="rect">
            <a:avLst/>
          </a:prstGeom>
        </p:spPr>
        <p:txBody>
          <a:bodyPr wrap="square">
            <a:spAutoFit/>
          </a:bodyPr>
          <a:lstStyle/>
          <a:p>
            <a:r>
              <a:rPr lang="en-US" dirty="0"/>
              <a:t>Image source: http://figures.boundless.com/30386/full/3678747186_0bfb0d6a01_z.jpg</a:t>
            </a:r>
          </a:p>
        </p:txBody>
      </p:sp>
    </p:spTree>
    <p:extLst>
      <p:ext uri="{BB962C8B-B14F-4D97-AF65-F5344CB8AC3E}">
        <p14:creationId xmlns:p14="http://schemas.microsoft.com/office/powerpoint/2010/main" val="3588636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robliano.files.wordpress.com/2013/06/r-multitasking-large570.jpg?w=64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6859" y="144378"/>
            <a:ext cx="9963324" cy="66072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6842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investorinthefamily.com/wp-content/uploads/2014/01/Financial-Plannin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1809" y="145772"/>
            <a:ext cx="8902010" cy="6631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00870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https://upload.wikimedia.org/wikipedia/commons/thumb/e/e5/SpaceX_factory.jpg/640px-SpaceX_factor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0967" y="159653"/>
            <a:ext cx="9859343" cy="6578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6910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set3100-ohgodframes.png (1640×218)"/>
          <p:cNvPicPr>
            <a:picLocks noChangeAspect="1" noChangeArrowheads="1"/>
          </p:cNvPicPr>
          <p:nvPr/>
        </p:nvPicPr>
        <p:blipFill rotWithShape="1">
          <a:blip r:embed="rId2">
            <a:extLst>
              <a:ext uri="{28A0092B-C50C-407E-A947-70E740481C1C}">
                <a14:useLocalDpi xmlns:a14="http://schemas.microsoft.com/office/drawing/2010/main" val="0"/>
              </a:ext>
            </a:extLst>
          </a:blip>
          <a:srcRect r="24537"/>
          <a:stretch/>
        </p:blipFill>
        <p:spPr bwMode="auto">
          <a:xfrm>
            <a:off x="318413" y="2917520"/>
            <a:ext cx="11787992" cy="207645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838199" y="365125"/>
            <a:ext cx="10623115" cy="1325563"/>
          </a:xfrm>
        </p:spPr>
        <p:txBody>
          <a:bodyPr/>
          <a:lstStyle/>
          <a:p>
            <a:r>
              <a:rPr lang="en-US" b="1" dirty="0">
                <a:solidFill>
                  <a:srgbClr val="FF0000"/>
                </a:solidFill>
                <a:latin typeface="Abril Fatface" panose="02000503000000020003" pitchFamily="2" charset="0"/>
              </a:rPr>
              <a:t>Note: </a:t>
            </a:r>
            <a:r>
              <a:rPr lang="en-US" b="1" u="sng" dirty="0">
                <a:solidFill>
                  <a:srgbClr val="FF0000"/>
                </a:solidFill>
                <a:latin typeface="Abril Fatface" panose="02000503000000020003" pitchFamily="2" charset="0"/>
              </a:rPr>
              <a:t>Really</a:t>
            </a:r>
            <a:r>
              <a:rPr lang="en-US" b="1" dirty="0">
                <a:solidFill>
                  <a:srgbClr val="FF0000"/>
                </a:solidFill>
                <a:latin typeface="Abril Fatface" panose="02000503000000020003" pitchFamily="2" charset="0"/>
              </a:rPr>
              <a:t> Not a Graphics Designer!</a:t>
            </a:r>
          </a:p>
        </p:txBody>
      </p:sp>
    </p:spTree>
    <p:extLst>
      <p:ext uri="{BB962C8B-B14F-4D97-AF65-F5344CB8AC3E}">
        <p14:creationId xmlns:p14="http://schemas.microsoft.com/office/powerpoint/2010/main" val="368190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Contextual Help</a:t>
            </a:r>
          </a:p>
        </p:txBody>
      </p:sp>
      <p:pic>
        <p:nvPicPr>
          <p:cNvPr id="4" name="Picture 3"/>
          <p:cNvPicPr>
            <a:picLocks noChangeAspect="1"/>
          </p:cNvPicPr>
          <p:nvPr/>
        </p:nvPicPr>
        <p:blipFill>
          <a:blip r:embed="rId2"/>
          <a:stretch>
            <a:fillRect/>
          </a:stretch>
        </p:blipFill>
        <p:spPr>
          <a:xfrm>
            <a:off x="681037" y="2143210"/>
            <a:ext cx="10829925" cy="4028990"/>
          </a:xfrm>
          <a:prstGeom prst="rect">
            <a:avLst/>
          </a:prstGeom>
        </p:spPr>
      </p:pic>
    </p:spTree>
    <p:extLst>
      <p:ext uri="{BB962C8B-B14F-4D97-AF65-F5344CB8AC3E}">
        <p14:creationId xmlns:p14="http://schemas.microsoft.com/office/powerpoint/2010/main" val="23439577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When Contextual Help Goes Awry…</a:t>
            </a:r>
          </a:p>
        </p:txBody>
      </p:sp>
      <p:pic>
        <p:nvPicPr>
          <p:cNvPr id="4" name="Picture 3"/>
          <p:cNvPicPr>
            <a:picLocks noChangeAspect="1"/>
          </p:cNvPicPr>
          <p:nvPr/>
        </p:nvPicPr>
        <p:blipFill>
          <a:blip r:embed="rId2"/>
          <a:stretch>
            <a:fillRect/>
          </a:stretch>
        </p:blipFill>
        <p:spPr>
          <a:xfrm>
            <a:off x="257175" y="2028824"/>
            <a:ext cx="11839575" cy="3457575"/>
          </a:xfrm>
          <a:prstGeom prst="rect">
            <a:avLst/>
          </a:prstGeom>
        </p:spPr>
      </p:pic>
    </p:spTree>
    <p:extLst>
      <p:ext uri="{BB962C8B-B14F-4D97-AF65-F5344CB8AC3E}">
        <p14:creationId xmlns:p14="http://schemas.microsoft.com/office/powerpoint/2010/main" val="12126539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Useless errors</a:t>
            </a:r>
          </a:p>
        </p:txBody>
      </p:sp>
      <p:pic>
        <p:nvPicPr>
          <p:cNvPr id="4" name="Picture 3"/>
          <p:cNvPicPr>
            <a:picLocks noChangeAspect="1"/>
          </p:cNvPicPr>
          <p:nvPr/>
        </p:nvPicPr>
        <p:blipFill>
          <a:blip r:embed="rId3"/>
          <a:stretch>
            <a:fillRect/>
          </a:stretch>
        </p:blipFill>
        <p:spPr>
          <a:xfrm>
            <a:off x="838200" y="1681674"/>
            <a:ext cx="3394159" cy="2510581"/>
          </a:xfrm>
          <a:prstGeom prst="rect">
            <a:avLst/>
          </a:prstGeom>
        </p:spPr>
      </p:pic>
      <p:pic>
        <p:nvPicPr>
          <p:cNvPr id="5" name="Picture 4"/>
          <p:cNvPicPr>
            <a:picLocks noChangeAspect="1"/>
          </p:cNvPicPr>
          <p:nvPr/>
        </p:nvPicPr>
        <p:blipFill>
          <a:blip r:embed="rId4"/>
          <a:stretch>
            <a:fillRect/>
          </a:stretch>
        </p:blipFill>
        <p:spPr>
          <a:xfrm>
            <a:off x="4834439" y="1585422"/>
            <a:ext cx="6519361" cy="5272578"/>
          </a:xfrm>
          <a:prstGeom prst="rect">
            <a:avLst/>
          </a:prstGeom>
        </p:spPr>
      </p:pic>
    </p:spTree>
    <p:extLst>
      <p:ext uri="{BB962C8B-B14F-4D97-AF65-F5344CB8AC3E}">
        <p14:creationId xmlns:p14="http://schemas.microsoft.com/office/powerpoint/2010/main" val="455807053"/>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0082"/>
        </a:solidFill>
        <a:effectLst/>
      </p:bgPr>
    </p:bg>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r="1485" b="15178"/>
          <a:stretch/>
        </p:blipFill>
        <p:spPr bwMode="auto">
          <a:xfrm>
            <a:off x="1097073" y="66620"/>
            <a:ext cx="10254380" cy="667659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7267051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Actionable Errors</a:t>
            </a:r>
          </a:p>
        </p:txBody>
      </p:sp>
      <p:pic>
        <p:nvPicPr>
          <p:cNvPr id="4" name="Picture 3"/>
          <p:cNvPicPr>
            <a:picLocks noChangeAspect="1"/>
          </p:cNvPicPr>
          <p:nvPr/>
        </p:nvPicPr>
        <p:blipFill>
          <a:blip r:embed="rId2"/>
          <a:stretch>
            <a:fillRect/>
          </a:stretch>
        </p:blipFill>
        <p:spPr>
          <a:xfrm>
            <a:off x="1575318" y="1556268"/>
            <a:ext cx="9778482" cy="5194818"/>
          </a:xfrm>
          <a:prstGeom prst="rect">
            <a:avLst/>
          </a:prstGeom>
        </p:spPr>
      </p:pic>
    </p:spTree>
    <p:extLst>
      <p:ext uri="{BB962C8B-B14F-4D97-AF65-F5344CB8AC3E}">
        <p14:creationId xmlns:p14="http://schemas.microsoft.com/office/powerpoint/2010/main" val="37474009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Ok… maybe too Actionable</a:t>
            </a:r>
          </a:p>
        </p:txBody>
      </p:sp>
      <p:pic>
        <p:nvPicPr>
          <p:cNvPr id="4" name="Picture 3"/>
          <p:cNvPicPr>
            <a:picLocks noChangeAspect="1"/>
          </p:cNvPicPr>
          <p:nvPr/>
        </p:nvPicPr>
        <p:blipFill>
          <a:blip r:embed="rId2"/>
          <a:stretch>
            <a:fillRect/>
          </a:stretch>
        </p:blipFill>
        <p:spPr>
          <a:xfrm>
            <a:off x="1247274" y="1488908"/>
            <a:ext cx="10106526" cy="5369092"/>
          </a:xfrm>
          <a:prstGeom prst="rect">
            <a:avLst/>
          </a:prstGeom>
        </p:spPr>
      </p:pic>
    </p:spTree>
    <p:extLst>
      <p:ext uri="{BB962C8B-B14F-4D97-AF65-F5344CB8AC3E}">
        <p14:creationId xmlns:p14="http://schemas.microsoft.com/office/powerpoint/2010/main" val="32426466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Contextual Messaging</a:t>
            </a:r>
          </a:p>
        </p:txBody>
      </p:sp>
      <p:pic>
        <p:nvPicPr>
          <p:cNvPr id="4" name="Picture 3"/>
          <p:cNvPicPr>
            <a:picLocks noChangeAspect="1"/>
          </p:cNvPicPr>
          <p:nvPr/>
        </p:nvPicPr>
        <p:blipFill rotWithShape="1">
          <a:blip r:embed="rId2"/>
          <a:srcRect r="51841"/>
          <a:stretch/>
        </p:blipFill>
        <p:spPr>
          <a:xfrm>
            <a:off x="2080260" y="1344888"/>
            <a:ext cx="8717280" cy="2872781"/>
          </a:xfrm>
          <a:prstGeom prst="rect">
            <a:avLst/>
          </a:prstGeom>
        </p:spPr>
      </p:pic>
      <p:pic>
        <p:nvPicPr>
          <p:cNvPr id="5" name="Picture 4"/>
          <p:cNvPicPr>
            <a:picLocks noChangeAspect="1"/>
          </p:cNvPicPr>
          <p:nvPr/>
        </p:nvPicPr>
        <p:blipFill>
          <a:blip r:embed="rId3"/>
          <a:stretch>
            <a:fillRect/>
          </a:stretch>
        </p:blipFill>
        <p:spPr>
          <a:xfrm>
            <a:off x="1424940" y="4357559"/>
            <a:ext cx="9883140" cy="1965136"/>
          </a:xfrm>
          <a:prstGeom prst="rect">
            <a:avLst/>
          </a:prstGeom>
        </p:spPr>
      </p:pic>
    </p:spTree>
    <p:extLst>
      <p:ext uri="{BB962C8B-B14F-4D97-AF65-F5344CB8AC3E}">
        <p14:creationId xmlns:p14="http://schemas.microsoft.com/office/powerpoint/2010/main" val="41020856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91888" y="2422453"/>
            <a:ext cx="8196153" cy="1569660"/>
          </a:xfrm>
          <a:prstGeom prst="rect">
            <a:avLst/>
          </a:prstGeom>
          <a:noFill/>
          <a:ln>
            <a:solidFill>
              <a:schemeClr val="bg1"/>
            </a:solidFill>
          </a:ln>
        </p:spPr>
        <p:txBody>
          <a:bodyPr wrap="none" lIns="91440" tIns="45720" rIns="91440" bIns="45720">
            <a:spAutoFit/>
          </a:bodyPr>
          <a:lstStyle/>
          <a:p>
            <a:pPr algn="ctr"/>
            <a:r>
              <a:rPr lang="en-US" sz="4800" dirty="0">
                <a:ln w="0">
                  <a:solidFill>
                    <a:schemeClr val="bg1"/>
                  </a:solidFill>
                </a:ln>
                <a:effectLst>
                  <a:outerShdw blurRad="38100" dist="19050" dir="2700000" algn="tl" rotWithShape="0">
                    <a:schemeClr val="dk1">
                      <a:alpha val="40000"/>
                    </a:schemeClr>
                  </a:outerShdw>
                </a:effectLst>
                <a:ea typeface="Crafty Girls" panose="02000000000000000000" pitchFamily="2" charset="0"/>
              </a:rPr>
              <a:t>Other Design and Development </a:t>
            </a:r>
          </a:p>
          <a:p>
            <a:pPr algn="ctr"/>
            <a:r>
              <a:rPr lang="en-US" sz="4800" dirty="0">
                <a:ln w="0">
                  <a:solidFill>
                    <a:schemeClr val="bg1"/>
                  </a:solidFill>
                </a:ln>
                <a:effectLst>
                  <a:outerShdw blurRad="38100" dist="19050" dir="2700000" algn="tl" rotWithShape="0">
                    <a:schemeClr val="dk1">
                      <a:alpha val="40000"/>
                    </a:schemeClr>
                  </a:outerShdw>
                </a:effectLst>
                <a:ea typeface="Crafty Girls" panose="02000000000000000000" pitchFamily="2" charset="0"/>
              </a:rPr>
              <a:t>Considerations</a:t>
            </a:r>
          </a:p>
        </p:txBody>
      </p:sp>
    </p:spTree>
    <p:extLst>
      <p:ext uri="{BB962C8B-B14F-4D97-AF65-F5344CB8AC3E}">
        <p14:creationId xmlns:p14="http://schemas.microsoft.com/office/powerpoint/2010/main" val="39230169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45703" y="1617320"/>
            <a:ext cx="9250017" cy="769441"/>
          </a:xfrm>
          <a:prstGeom prst="rect">
            <a:avLst/>
          </a:prstGeom>
          <a:noFill/>
        </p:spPr>
        <p:txBody>
          <a:bodyPr wrap="square" rtlCol="0">
            <a:spAutoFit/>
          </a:bodyPr>
          <a:lstStyle/>
          <a:p>
            <a:pPr algn="ctr"/>
            <a:r>
              <a:rPr lang="en-US" sz="4400" kern="1200" dirty="0">
                <a:solidFill>
                  <a:schemeClr val="tx1"/>
                </a:solidFill>
                <a:latin typeface="Comic Sans MS" panose="030F0702030302020204" pitchFamily="66" charset="0"/>
              </a:rPr>
              <a:t>Your dog has died of dysentery.</a:t>
            </a:r>
          </a:p>
        </p:txBody>
      </p:sp>
      <p:sp>
        <p:nvSpPr>
          <p:cNvPr id="6" name="TextBox 5"/>
          <p:cNvSpPr txBox="1"/>
          <p:nvPr/>
        </p:nvSpPr>
        <p:spPr>
          <a:xfrm>
            <a:off x="1364973" y="2725974"/>
            <a:ext cx="9250017" cy="830997"/>
          </a:xfrm>
          <a:prstGeom prst="rect">
            <a:avLst/>
          </a:prstGeom>
          <a:noFill/>
        </p:spPr>
        <p:txBody>
          <a:bodyPr wrap="square" rtlCol="0">
            <a:spAutoFit/>
          </a:bodyPr>
          <a:lstStyle/>
          <a:p>
            <a:pPr algn="ctr"/>
            <a:r>
              <a:rPr lang="en-US" sz="4800" kern="1200" dirty="0">
                <a:solidFill>
                  <a:schemeClr val="tx1"/>
                </a:solidFill>
                <a:latin typeface="Papyrus" panose="03070502060502030205" pitchFamily="66" charset="0"/>
              </a:rPr>
              <a:t>Your dog has died of dysentery.</a:t>
            </a:r>
          </a:p>
        </p:txBody>
      </p:sp>
      <p:sp>
        <p:nvSpPr>
          <p:cNvPr id="7" name="TextBox 6"/>
          <p:cNvSpPr txBox="1"/>
          <p:nvPr/>
        </p:nvSpPr>
        <p:spPr>
          <a:xfrm>
            <a:off x="901149" y="3869636"/>
            <a:ext cx="10416208" cy="830997"/>
          </a:xfrm>
          <a:prstGeom prst="rect">
            <a:avLst/>
          </a:prstGeom>
          <a:noFill/>
        </p:spPr>
        <p:txBody>
          <a:bodyPr wrap="square" rtlCol="0">
            <a:spAutoFit/>
          </a:bodyPr>
          <a:lstStyle/>
          <a:p>
            <a:pPr algn="ctr"/>
            <a:r>
              <a:rPr lang="en-US" sz="4800" kern="1200" dirty="0">
                <a:solidFill>
                  <a:schemeClr val="tx1"/>
                </a:solidFill>
                <a:latin typeface="Crafty Girls" panose="02000000000000000000" pitchFamily="2" charset="0"/>
                <a:ea typeface="Crafty Girls" panose="02000000000000000000" pitchFamily="2" charset="0"/>
              </a:rPr>
              <a:t>Your dog has died of dysentery.</a:t>
            </a:r>
          </a:p>
        </p:txBody>
      </p:sp>
    </p:spTree>
    <p:extLst>
      <p:ext uri="{BB962C8B-B14F-4D97-AF65-F5344CB8AC3E}">
        <p14:creationId xmlns:p14="http://schemas.microsoft.com/office/powerpoint/2010/main" val="327630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3056099" y="5616073"/>
            <a:ext cx="6991350" cy="666750"/>
          </a:xfrm>
          <a:prstGeom prst="rect">
            <a:avLst/>
          </a:prstGeom>
        </p:spPr>
      </p:pic>
      <p:pic>
        <p:nvPicPr>
          <p:cNvPr id="5" name="Picture 4"/>
          <p:cNvPicPr>
            <a:picLocks noChangeAspect="1"/>
          </p:cNvPicPr>
          <p:nvPr/>
        </p:nvPicPr>
        <p:blipFill>
          <a:blip r:embed="rId3"/>
          <a:stretch>
            <a:fillRect/>
          </a:stretch>
        </p:blipFill>
        <p:spPr>
          <a:xfrm>
            <a:off x="1657040" y="107484"/>
            <a:ext cx="9374505" cy="5140643"/>
          </a:xfrm>
          <a:prstGeom prst="rect">
            <a:avLst/>
          </a:prstGeom>
        </p:spPr>
      </p:pic>
      <p:sp>
        <p:nvSpPr>
          <p:cNvPr id="6" name="Rectangle 5"/>
          <p:cNvSpPr/>
          <p:nvPr/>
        </p:nvSpPr>
        <p:spPr>
          <a:xfrm>
            <a:off x="3466763" y="5246741"/>
            <a:ext cx="6170022" cy="369332"/>
          </a:xfrm>
          <a:prstGeom prst="rect">
            <a:avLst/>
          </a:prstGeom>
        </p:spPr>
        <p:txBody>
          <a:bodyPr wrap="none">
            <a:spAutoFit/>
          </a:bodyPr>
          <a:lstStyle/>
          <a:p>
            <a:r>
              <a:rPr lang="en-US" dirty="0"/>
              <a:t>Generate your tomb at: </a:t>
            </a:r>
            <a:r>
              <a:rPr lang="en-US" dirty="0">
                <a:hlinkClick r:id="rId4"/>
              </a:rPr>
              <a:t>http://www.oregontrailtombstone.com/</a:t>
            </a:r>
            <a:endParaRPr lang="en-US" dirty="0"/>
          </a:p>
        </p:txBody>
      </p:sp>
    </p:spTree>
    <p:extLst>
      <p:ext uri="{BB962C8B-B14F-4D97-AF65-F5344CB8AC3E}">
        <p14:creationId xmlns:p14="http://schemas.microsoft.com/office/powerpoint/2010/main" val="77689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Background</a:t>
            </a:r>
          </a:p>
        </p:txBody>
      </p:sp>
      <p:sp>
        <p:nvSpPr>
          <p:cNvPr id="3" name="Content Placeholder 2"/>
          <p:cNvSpPr>
            <a:spLocks noGrp="1"/>
          </p:cNvSpPr>
          <p:nvPr>
            <p:ph idx="1"/>
          </p:nvPr>
        </p:nvSpPr>
        <p:spPr>
          <a:xfrm>
            <a:off x="838200" y="1825625"/>
            <a:ext cx="5653216" cy="4351338"/>
          </a:xfrm>
        </p:spPr>
        <p:txBody>
          <a:bodyPr>
            <a:normAutofit fontScale="62500" lnSpcReduction="20000"/>
          </a:bodyPr>
          <a:lstStyle/>
          <a:p>
            <a:r>
              <a:rPr lang="en-US" dirty="0"/>
              <a:t>Over 15 years in the field, as:</a:t>
            </a:r>
          </a:p>
          <a:p>
            <a:pPr lvl="1"/>
            <a:r>
              <a:rPr lang="en-US" sz="2600" dirty="0"/>
              <a:t>Tech support &amp; management</a:t>
            </a:r>
          </a:p>
          <a:p>
            <a:pPr lvl="1"/>
            <a:r>
              <a:rPr lang="en-US" sz="2600" dirty="0"/>
              <a:t>Desktop support</a:t>
            </a:r>
          </a:p>
          <a:p>
            <a:pPr lvl="1"/>
            <a:r>
              <a:rPr lang="en-US" sz="2600" dirty="0"/>
              <a:t>Database administration</a:t>
            </a:r>
          </a:p>
          <a:p>
            <a:pPr lvl="1"/>
            <a:r>
              <a:rPr lang="en-US" sz="2600" dirty="0"/>
              <a:t>Web server administration</a:t>
            </a:r>
          </a:p>
          <a:p>
            <a:pPr lvl="1"/>
            <a:r>
              <a:rPr lang="en-US" sz="2600" dirty="0"/>
              <a:t>Reporting</a:t>
            </a:r>
          </a:p>
          <a:p>
            <a:pPr lvl="1"/>
            <a:r>
              <a:rPr lang="en-US" sz="2600" b="1" u="sng" dirty="0"/>
              <a:t>Web development</a:t>
            </a:r>
          </a:p>
          <a:p>
            <a:pPr lvl="1"/>
            <a:r>
              <a:rPr lang="en-US" sz="2600" b="1" dirty="0"/>
              <a:t>Microsoft MVP</a:t>
            </a:r>
          </a:p>
          <a:p>
            <a:pPr lvl="1"/>
            <a:r>
              <a:rPr lang="en-US" sz="2600" dirty="0"/>
              <a:t>Iteration manager</a:t>
            </a:r>
          </a:p>
          <a:p>
            <a:pPr lvl="1"/>
            <a:r>
              <a:rPr lang="en-US" sz="2600" dirty="0"/>
              <a:t>Published technical author</a:t>
            </a:r>
          </a:p>
          <a:p>
            <a:pPr lvl="1"/>
            <a:r>
              <a:rPr lang="en-US" sz="2600" dirty="0"/>
              <a:t>Lead Instructor / Instructor / Adjunct instructor</a:t>
            </a:r>
          </a:p>
          <a:p>
            <a:pPr lvl="1"/>
            <a:r>
              <a:rPr lang="en-US" sz="2600" dirty="0"/>
              <a:t>Developer Mentor</a:t>
            </a:r>
          </a:p>
          <a:p>
            <a:pPr lvl="1"/>
            <a:r>
              <a:rPr lang="en-US" sz="2600" dirty="0"/>
              <a:t>Conference Organizer</a:t>
            </a:r>
          </a:p>
          <a:p>
            <a:pPr lvl="1"/>
            <a:r>
              <a:rPr lang="en-US" sz="2600" dirty="0"/>
              <a:t>Speaker</a:t>
            </a:r>
          </a:p>
          <a:p>
            <a:pPr lvl="1"/>
            <a:r>
              <a:rPr lang="en-US" sz="2600" dirty="0"/>
              <a:t>Blogger</a:t>
            </a:r>
          </a:p>
          <a:p>
            <a:pPr lvl="1"/>
            <a:r>
              <a:rPr lang="en-US" sz="2600" dirty="0"/>
              <a:t>Community advocate</a:t>
            </a:r>
          </a:p>
          <a:p>
            <a:r>
              <a:rPr lang="en-US" dirty="0"/>
              <a:t>B.S. in Computer Science &amp; Engineering Technology</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17276" y="1690688"/>
            <a:ext cx="5219032" cy="3456762"/>
          </a:xfrm>
          <a:prstGeom prst="rect">
            <a:avLst/>
          </a:prstGeom>
        </p:spPr>
      </p:pic>
    </p:spTree>
    <p:extLst>
      <p:ext uri="{BB962C8B-B14F-4D97-AF65-F5344CB8AC3E}">
        <p14:creationId xmlns:p14="http://schemas.microsoft.com/office/powerpoint/2010/main" val="26252280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37" name="Ink 36">
                <a:extLst>
                  <a:ext uri="{FF2B5EF4-FFF2-40B4-BE49-F238E27FC236}">
                    <a16:creationId xmlns:a16="http://schemas.microsoft.com/office/drawing/2014/main" id="{C5E186ED-C3AE-4AC2-A27A-6E307DD04B6C}"/>
                  </a:ext>
                </a:extLst>
              </p14:cNvPr>
              <p14:cNvContentPartPr/>
              <p14:nvPr/>
            </p14:nvContentPartPr>
            <p14:xfrm>
              <a:off x="2691048" y="2338037"/>
              <a:ext cx="13248" cy="15696"/>
            </p14:xfrm>
          </p:contentPart>
        </mc:Choice>
        <mc:Fallback>
          <p:pic>
            <p:nvPicPr>
              <p:cNvPr id="37" name="Ink 36">
                <a:extLst>
                  <a:ext uri="{FF2B5EF4-FFF2-40B4-BE49-F238E27FC236}">
                    <a16:creationId xmlns:a16="http://schemas.microsoft.com/office/drawing/2014/main" id="{C5E186ED-C3AE-4AC2-A27A-6E307DD04B6C}"/>
                  </a:ext>
                </a:extLst>
              </p:cNvPr>
              <p:cNvPicPr/>
              <p:nvPr/>
            </p:nvPicPr>
            <p:blipFill>
              <a:blip r:embed="rId3"/>
              <a:stretch>
                <a:fillRect/>
              </a:stretch>
            </p:blipFill>
            <p:spPr>
              <a:xfrm>
                <a:off x="2682408" y="2320434"/>
                <a:ext cx="30384" cy="50755"/>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8" name="Ink 37">
                <a:extLst>
                  <a:ext uri="{FF2B5EF4-FFF2-40B4-BE49-F238E27FC236}">
                    <a16:creationId xmlns:a16="http://schemas.microsoft.com/office/drawing/2014/main" id="{59100A5A-F38E-4CA1-B1F8-B5E2FFE4469E}"/>
                  </a:ext>
                </a:extLst>
              </p14:cNvPr>
              <p14:cNvContentPartPr/>
              <p14:nvPr/>
            </p14:nvContentPartPr>
            <p14:xfrm>
              <a:off x="2649144" y="2601125"/>
              <a:ext cx="5040" cy="26784"/>
            </p14:xfrm>
          </p:contentPart>
        </mc:Choice>
        <mc:Fallback>
          <p:pic>
            <p:nvPicPr>
              <p:cNvPr id="38" name="Ink 37">
                <a:extLst>
                  <a:ext uri="{FF2B5EF4-FFF2-40B4-BE49-F238E27FC236}">
                    <a16:creationId xmlns:a16="http://schemas.microsoft.com/office/drawing/2014/main" id="{59100A5A-F38E-4CA1-B1F8-B5E2FFE4469E}"/>
                  </a:ext>
                </a:extLst>
              </p:cNvPr>
              <p:cNvPicPr/>
              <p:nvPr/>
            </p:nvPicPr>
            <p:blipFill>
              <a:blip r:embed="rId5"/>
              <a:stretch>
                <a:fillRect/>
              </a:stretch>
            </p:blipFill>
            <p:spPr>
              <a:xfrm>
                <a:off x="2640504" y="2583845"/>
                <a:ext cx="22176" cy="612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9" name="Ink 38">
                <a:extLst>
                  <a:ext uri="{FF2B5EF4-FFF2-40B4-BE49-F238E27FC236}">
                    <a16:creationId xmlns:a16="http://schemas.microsoft.com/office/drawing/2014/main" id="{DEF2C2BE-C8C8-4951-8397-C42C2D2639BE}"/>
                  </a:ext>
                </a:extLst>
              </p14:cNvPr>
              <p14:cNvContentPartPr/>
              <p14:nvPr/>
            </p14:nvContentPartPr>
            <p14:xfrm>
              <a:off x="2622504" y="2670821"/>
              <a:ext cx="6624" cy="49392"/>
            </p14:xfrm>
          </p:contentPart>
        </mc:Choice>
        <mc:Fallback>
          <p:pic>
            <p:nvPicPr>
              <p:cNvPr id="39" name="Ink 38">
                <a:extLst>
                  <a:ext uri="{FF2B5EF4-FFF2-40B4-BE49-F238E27FC236}">
                    <a16:creationId xmlns:a16="http://schemas.microsoft.com/office/drawing/2014/main" id="{DEF2C2BE-C8C8-4951-8397-C42C2D2639BE}"/>
                  </a:ext>
                </a:extLst>
              </p:cNvPr>
              <p:cNvPicPr/>
              <p:nvPr/>
            </p:nvPicPr>
            <p:blipFill>
              <a:blip r:embed="rId7"/>
              <a:stretch>
                <a:fillRect/>
              </a:stretch>
            </p:blipFill>
            <p:spPr>
              <a:xfrm>
                <a:off x="2601586" y="2627871"/>
                <a:ext cx="48111" cy="134933"/>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0" name="Ink 39">
                <a:extLst>
                  <a:ext uri="{FF2B5EF4-FFF2-40B4-BE49-F238E27FC236}">
                    <a16:creationId xmlns:a16="http://schemas.microsoft.com/office/drawing/2014/main" id="{59D91637-886F-411C-9793-87B5A31AF23F}"/>
                  </a:ext>
                </a:extLst>
              </p14:cNvPr>
              <p14:cNvContentPartPr/>
              <p14:nvPr/>
            </p14:nvContentPartPr>
            <p14:xfrm>
              <a:off x="2617032" y="2337029"/>
              <a:ext cx="37296" cy="259488"/>
            </p14:xfrm>
          </p:contentPart>
        </mc:Choice>
        <mc:Fallback>
          <p:pic>
            <p:nvPicPr>
              <p:cNvPr id="40" name="Ink 39">
                <a:extLst>
                  <a:ext uri="{FF2B5EF4-FFF2-40B4-BE49-F238E27FC236}">
                    <a16:creationId xmlns:a16="http://schemas.microsoft.com/office/drawing/2014/main" id="{59D91637-886F-411C-9793-87B5A31AF23F}"/>
                  </a:ext>
                </a:extLst>
              </p:cNvPr>
              <p:cNvPicPr/>
              <p:nvPr/>
            </p:nvPicPr>
            <p:blipFill>
              <a:blip r:embed="rId9"/>
              <a:stretch>
                <a:fillRect/>
              </a:stretch>
            </p:blipFill>
            <p:spPr>
              <a:xfrm>
                <a:off x="2595515" y="2293960"/>
                <a:ext cx="79971" cy="345266"/>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1" name="Ink 40">
                <a:extLst>
                  <a:ext uri="{FF2B5EF4-FFF2-40B4-BE49-F238E27FC236}">
                    <a16:creationId xmlns:a16="http://schemas.microsoft.com/office/drawing/2014/main" id="{58EF5793-37C8-431D-83E7-8416133DDAA0}"/>
                  </a:ext>
                </a:extLst>
              </p14:cNvPr>
              <p14:cNvContentPartPr/>
              <p14:nvPr/>
            </p14:nvContentPartPr>
            <p14:xfrm>
              <a:off x="2541288" y="2665493"/>
              <a:ext cx="144" cy="36000"/>
            </p14:xfrm>
          </p:contentPart>
        </mc:Choice>
        <mc:Fallback>
          <p:pic>
            <p:nvPicPr>
              <p:cNvPr id="41" name="Ink 40">
                <a:extLst>
                  <a:ext uri="{FF2B5EF4-FFF2-40B4-BE49-F238E27FC236}">
                    <a16:creationId xmlns:a16="http://schemas.microsoft.com/office/drawing/2014/main" id="{58EF5793-37C8-431D-83E7-8416133DDAA0}"/>
                  </a:ext>
                </a:extLst>
              </p:cNvPr>
              <p:cNvPicPr/>
              <p:nvPr/>
            </p:nvPicPr>
            <p:blipFill>
              <a:blip r:embed="rId11"/>
              <a:stretch>
                <a:fillRect/>
              </a:stretch>
            </p:blipFill>
            <p:spPr>
              <a:xfrm>
                <a:off x="2532648" y="2622721"/>
                <a:ext cx="17280" cy="121188"/>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42" name="Ink 41">
                <a:extLst>
                  <a:ext uri="{FF2B5EF4-FFF2-40B4-BE49-F238E27FC236}">
                    <a16:creationId xmlns:a16="http://schemas.microsoft.com/office/drawing/2014/main" id="{90361093-F912-4047-82B7-4BCB41DFAE94}"/>
                  </a:ext>
                </a:extLst>
              </p14:cNvPr>
              <p14:cNvContentPartPr/>
              <p14:nvPr/>
            </p14:nvContentPartPr>
            <p14:xfrm>
              <a:off x="2519688" y="2173733"/>
              <a:ext cx="593136" cy="634896"/>
            </p14:xfrm>
          </p:contentPart>
        </mc:Choice>
        <mc:Fallback>
          <p:pic>
            <p:nvPicPr>
              <p:cNvPr id="42" name="Ink 41">
                <a:extLst>
                  <a:ext uri="{FF2B5EF4-FFF2-40B4-BE49-F238E27FC236}">
                    <a16:creationId xmlns:a16="http://schemas.microsoft.com/office/drawing/2014/main" id="{90361093-F912-4047-82B7-4BCB41DFAE94}"/>
                  </a:ext>
                </a:extLst>
              </p:cNvPr>
              <p:cNvPicPr/>
              <p:nvPr/>
            </p:nvPicPr>
            <p:blipFill>
              <a:blip r:embed="rId13"/>
              <a:stretch>
                <a:fillRect/>
              </a:stretch>
            </p:blipFill>
            <p:spPr>
              <a:xfrm>
                <a:off x="2498106" y="2130567"/>
                <a:ext cx="635940" cy="720868"/>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43" name="Ink 42">
                <a:extLst>
                  <a:ext uri="{FF2B5EF4-FFF2-40B4-BE49-F238E27FC236}">
                    <a16:creationId xmlns:a16="http://schemas.microsoft.com/office/drawing/2014/main" id="{8E2A8878-6B65-4B23-8D68-F1519DC0AEC2}"/>
                  </a:ext>
                </a:extLst>
              </p14:cNvPr>
              <p14:cNvContentPartPr/>
              <p14:nvPr/>
            </p14:nvContentPartPr>
            <p14:xfrm>
              <a:off x="2453016" y="2086613"/>
              <a:ext cx="671760" cy="1004112"/>
            </p14:xfrm>
          </p:contentPart>
        </mc:Choice>
        <mc:Fallback>
          <p:pic>
            <p:nvPicPr>
              <p:cNvPr id="43" name="Ink 42">
                <a:extLst>
                  <a:ext uri="{FF2B5EF4-FFF2-40B4-BE49-F238E27FC236}">
                    <a16:creationId xmlns:a16="http://schemas.microsoft.com/office/drawing/2014/main" id="{8E2A8878-6B65-4B23-8D68-F1519DC0AEC2}"/>
                  </a:ext>
                </a:extLst>
              </p:cNvPr>
              <p:cNvPicPr/>
              <p:nvPr/>
            </p:nvPicPr>
            <p:blipFill>
              <a:blip r:embed="rId15"/>
              <a:stretch>
                <a:fillRect/>
              </a:stretch>
            </p:blipFill>
            <p:spPr>
              <a:xfrm>
                <a:off x="2431428" y="2043425"/>
                <a:ext cx="714577" cy="1090127"/>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44" name="Ink 43">
                <a:extLst>
                  <a:ext uri="{FF2B5EF4-FFF2-40B4-BE49-F238E27FC236}">
                    <a16:creationId xmlns:a16="http://schemas.microsoft.com/office/drawing/2014/main" id="{D2405235-8B04-4110-AAC2-0EE84522920B}"/>
                  </a:ext>
                </a:extLst>
              </p14:cNvPr>
              <p14:cNvContentPartPr/>
              <p14:nvPr/>
            </p14:nvContentPartPr>
            <p14:xfrm>
              <a:off x="3054792" y="2613653"/>
              <a:ext cx="144" cy="144"/>
            </p14:xfrm>
          </p:contentPart>
        </mc:Choice>
        <mc:Fallback>
          <p:pic>
            <p:nvPicPr>
              <p:cNvPr id="44" name="Ink 43">
                <a:extLst>
                  <a:ext uri="{FF2B5EF4-FFF2-40B4-BE49-F238E27FC236}">
                    <a16:creationId xmlns:a16="http://schemas.microsoft.com/office/drawing/2014/main" id="{D2405235-8B04-4110-AAC2-0EE84522920B}"/>
                  </a:ext>
                </a:extLst>
              </p:cNvPr>
              <p:cNvPicPr/>
              <p:nvPr/>
            </p:nvPicPr>
            <p:blipFill>
              <a:blip r:embed="rId17"/>
              <a:stretch>
                <a:fillRect/>
              </a:stretch>
            </p:blipFill>
            <p:spPr>
              <a:xfrm>
                <a:off x="3044712" y="2603573"/>
                <a:ext cx="20160" cy="2016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45" name="Ink 44">
                <a:extLst>
                  <a:ext uri="{FF2B5EF4-FFF2-40B4-BE49-F238E27FC236}">
                    <a16:creationId xmlns:a16="http://schemas.microsoft.com/office/drawing/2014/main" id="{D121F042-8C16-41D8-A264-E8B1467F5E00}"/>
                  </a:ext>
                </a:extLst>
              </p14:cNvPr>
              <p14:cNvContentPartPr/>
              <p14:nvPr/>
            </p14:nvContentPartPr>
            <p14:xfrm>
              <a:off x="3042264" y="2626181"/>
              <a:ext cx="5040" cy="144"/>
            </p14:xfrm>
          </p:contentPart>
        </mc:Choice>
        <mc:Fallback>
          <p:pic>
            <p:nvPicPr>
              <p:cNvPr id="45" name="Ink 44">
                <a:extLst>
                  <a:ext uri="{FF2B5EF4-FFF2-40B4-BE49-F238E27FC236}">
                    <a16:creationId xmlns:a16="http://schemas.microsoft.com/office/drawing/2014/main" id="{D121F042-8C16-41D8-A264-E8B1467F5E00}"/>
                  </a:ext>
                </a:extLst>
              </p:cNvPr>
              <p:cNvPicPr/>
              <p:nvPr/>
            </p:nvPicPr>
            <p:blipFill>
              <a:blip r:embed="rId19"/>
              <a:stretch>
                <a:fillRect/>
              </a:stretch>
            </p:blipFill>
            <p:spPr>
              <a:xfrm>
                <a:off x="3032184" y="2616101"/>
                <a:ext cx="25056" cy="201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42" name="Ink 141">
                <a:extLst>
                  <a:ext uri="{FF2B5EF4-FFF2-40B4-BE49-F238E27FC236}">
                    <a16:creationId xmlns:a16="http://schemas.microsoft.com/office/drawing/2014/main" id="{00B6630C-E713-45D5-B5EC-04BF2514D6B0}"/>
                  </a:ext>
                </a:extLst>
              </p14:cNvPr>
              <p14:cNvContentPartPr/>
              <p14:nvPr/>
            </p14:nvContentPartPr>
            <p14:xfrm>
              <a:off x="838200" y="1992293"/>
              <a:ext cx="3261240" cy="2739096"/>
            </p14:xfrm>
          </p:contentPart>
        </mc:Choice>
        <mc:Fallback>
          <p:pic>
            <p:nvPicPr>
              <p:cNvPr id="142" name="Ink 141">
                <a:extLst>
                  <a:ext uri="{FF2B5EF4-FFF2-40B4-BE49-F238E27FC236}">
                    <a16:creationId xmlns:a16="http://schemas.microsoft.com/office/drawing/2014/main" id="{00B6630C-E713-45D5-B5EC-04BF2514D6B0}"/>
                  </a:ext>
                </a:extLst>
              </p:cNvPr>
              <p:cNvPicPr/>
              <p:nvPr/>
            </p:nvPicPr>
            <p:blipFill>
              <a:blip r:embed="rId21"/>
              <a:stretch>
                <a:fillRect/>
              </a:stretch>
            </p:blipFill>
            <p:spPr>
              <a:xfrm>
                <a:off x="813000" y="1967094"/>
                <a:ext cx="3311280" cy="2789133"/>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38" name="Ink 137">
                <a:extLst>
                  <a:ext uri="{FF2B5EF4-FFF2-40B4-BE49-F238E27FC236}">
                    <a16:creationId xmlns:a16="http://schemas.microsoft.com/office/drawing/2014/main" id="{7394A980-E5F3-431C-8662-B9A4F1F7BD07}"/>
                  </a:ext>
                </a:extLst>
              </p14:cNvPr>
              <p14:cNvContentPartPr/>
              <p14:nvPr/>
            </p14:nvContentPartPr>
            <p14:xfrm>
              <a:off x="5202552" y="2039669"/>
              <a:ext cx="5962392" cy="2862648"/>
            </p14:xfrm>
          </p:contentPart>
        </mc:Choice>
        <mc:Fallback>
          <p:pic>
            <p:nvPicPr>
              <p:cNvPr id="138" name="Ink 137">
                <a:extLst>
                  <a:ext uri="{FF2B5EF4-FFF2-40B4-BE49-F238E27FC236}">
                    <a16:creationId xmlns:a16="http://schemas.microsoft.com/office/drawing/2014/main" id="{7394A980-E5F3-431C-8662-B9A4F1F7BD07}"/>
                  </a:ext>
                </a:extLst>
              </p:cNvPr>
              <p:cNvPicPr/>
              <p:nvPr/>
            </p:nvPicPr>
            <p:blipFill>
              <a:blip r:embed="rId23"/>
              <a:stretch>
                <a:fillRect/>
              </a:stretch>
            </p:blipFill>
            <p:spPr>
              <a:xfrm>
                <a:off x="5177350" y="2014470"/>
                <a:ext cx="6012436" cy="2912687"/>
              </a:xfrm>
              <a:prstGeom prst="rect">
                <a:avLst/>
              </a:prstGeom>
            </p:spPr>
          </p:pic>
        </mc:Fallback>
      </mc:AlternateContent>
      <p:sp>
        <p:nvSpPr>
          <p:cNvPr id="143" name="Title 1">
            <a:extLst>
              <a:ext uri="{FF2B5EF4-FFF2-40B4-BE49-F238E27FC236}">
                <a16:creationId xmlns:a16="http://schemas.microsoft.com/office/drawing/2014/main" id="{77D912B9-25AC-45F7-9DF0-13451EA78A0B}"/>
              </a:ext>
            </a:extLst>
          </p:cNvPr>
          <p:cNvSpPr>
            <a:spLocks noGrp="1"/>
          </p:cNvSpPr>
          <p:nvPr>
            <p:ph type="title"/>
          </p:nvPr>
        </p:nvSpPr>
        <p:spPr>
          <a:xfrm>
            <a:off x="838200" y="365125"/>
            <a:ext cx="10515600" cy="1325563"/>
          </a:xfrm>
        </p:spPr>
        <p:txBody>
          <a:bodyPr/>
          <a:lstStyle/>
          <a:p>
            <a:r>
              <a:rPr lang="en-US" dirty="0">
                <a:latin typeface="Abril Fatface" panose="02000503000000020003" pitchFamily="2" charset="0"/>
              </a:rPr>
              <a:t>Data Visualization</a:t>
            </a:r>
          </a:p>
        </p:txBody>
      </p:sp>
      <p:sp>
        <p:nvSpPr>
          <p:cNvPr id="144" name="TextBox 143">
            <a:extLst>
              <a:ext uri="{FF2B5EF4-FFF2-40B4-BE49-F238E27FC236}">
                <a16:creationId xmlns:a16="http://schemas.microsoft.com/office/drawing/2014/main" id="{D075C9CC-7516-4D22-8322-A76604CDF85A}"/>
              </a:ext>
            </a:extLst>
          </p:cNvPr>
          <p:cNvSpPr txBox="1"/>
          <p:nvPr/>
        </p:nvSpPr>
        <p:spPr>
          <a:xfrm>
            <a:off x="1598686" y="5223149"/>
            <a:ext cx="1320746" cy="369332"/>
          </a:xfrm>
          <a:prstGeom prst="rect">
            <a:avLst/>
          </a:prstGeom>
          <a:noFill/>
        </p:spPr>
        <p:txBody>
          <a:bodyPr wrap="none" rtlCol="0">
            <a:spAutoFit/>
          </a:bodyPr>
          <a:lstStyle/>
          <a:p>
            <a:r>
              <a:rPr lang="en-US" dirty="0"/>
              <a:t>Percentages</a:t>
            </a:r>
          </a:p>
        </p:txBody>
      </p:sp>
      <p:sp>
        <p:nvSpPr>
          <p:cNvPr id="145" name="TextBox 144">
            <a:extLst>
              <a:ext uri="{FF2B5EF4-FFF2-40B4-BE49-F238E27FC236}">
                <a16:creationId xmlns:a16="http://schemas.microsoft.com/office/drawing/2014/main" id="{D0379B12-5517-4B90-9746-2F052151FF15}"/>
              </a:ext>
            </a:extLst>
          </p:cNvPr>
          <p:cNvSpPr txBox="1"/>
          <p:nvPr/>
        </p:nvSpPr>
        <p:spPr>
          <a:xfrm>
            <a:off x="5504566" y="5251298"/>
            <a:ext cx="2184701" cy="369332"/>
          </a:xfrm>
          <a:prstGeom prst="rect">
            <a:avLst/>
          </a:prstGeom>
          <a:noFill/>
        </p:spPr>
        <p:txBody>
          <a:bodyPr wrap="none" rtlCol="0">
            <a:spAutoFit/>
          </a:bodyPr>
          <a:lstStyle/>
          <a:p>
            <a:r>
              <a:rPr lang="en-US" dirty="0"/>
              <a:t>Quantity Comparison</a:t>
            </a:r>
          </a:p>
        </p:txBody>
      </p:sp>
      <p:sp>
        <p:nvSpPr>
          <p:cNvPr id="146" name="TextBox 145">
            <a:extLst>
              <a:ext uri="{FF2B5EF4-FFF2-40B4-BE49-F238E27FC236}">
                <a16:creationId xmlns:a16="http://schemas.microsoft.com/office/drawing/2014/main" id="{EAF4FA1F-FBEC-4113-A820-061A036A81AB}"/>
              </a:ext>
            </a:extLst>
          </p:cNvPr>
          <p:cNvSpPr txBox="1"/>
          <p:nvPr/>
        </p:nvSpPr>
        <p:spPr>
          <a:xfrm>
            <a:off x="8799839" y="5223149"/>
            <a:ext cx="3086742" cy="369332"/>
          </a:xfrm>
          <a:prstGeom prst="rect">
            <a:avLst/>
          </a:prstGeom>
          <a:noFill/>
        </p:spPr>
        <p:txBody>
          <a:bodyPr wrap="none" rtlCol="0">
            <a:spAutoFit/>
          </a:bodyPr>
          <a:lstStyle/>
          <a:p>
            <a:r>
              <a:rPr lang="en-US" dirty="0"/>
              <a:t>Change Over Time Comparison</a:t>
            </a:r>
          </a:p>
        </p:txBody>
      </p:sp>
    </p:spTree>
    <p:extLst>
      <p:ext uri="{BB962C8B-B14F-4D97-AF65-F5344CB8AC3E}">
        <p14:creationId xmlns:p14="http://schemas.microsoft.com/office/powerpoint/2010/main" val="4745217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8C915-37C0-4276-BD51-E330CD92266F}"/>
              </a:ext>
            </a:extLst>
          </p:cNvPr>
          <p:cNvSpPr>
            <a:spLocks noGrp="1"/>
          </p:cNvSpPr>
          <p:nvPr>
            <p:ph type="title"/>
          </p:nvPr>
        </p:nvSpPr>
        <p:spPr/>
        <p:txBody>
          <a:bodyPr anchor="ctr" anchorCtr="0"/>
          <a:lstStyle/>
          <a:p>
            <a:pPr algn="ctr"/>
            <a:r>
              <a:rPr lang="en-US" dirty="0">
                <a:ln w="0"/>
                <a:effectLst>
                  <a:outerShdw blurRad="38100" dist="19050" dir="2700000" algn="tl" rotWithShape="0">
                    <a:schemeClr val="dk1">
                      <a:alpha val="40000"/>
                    </a:schemeClr>
                  </a:outerShdw>
                </a:effectLst>
              </a:rPr>
              <a:t>Usable Documentation</a:t>
            </a:r>
          </a:p>
        </p:txBody>
      </p:sp>
      <p:sp>
        <p:nvSpPr>
          <p:cNvPr id="5" name="Text Placeholder 4">
            <a:extLst>
              <a:ext uri="{FF2B5EF4-FFF2-40B4-BE49-F238E27FC236}">
                <a16:creationId xmlns:a16="http://schemas.microsoft.com/office/drawing/2014/main" id="{B670CF95-25E9-408A-9EBE-491750D745F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754324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3946" y="231731"/>
            <a:ext cx="12036776" cy="6394537"/>
          </a:xfrm>
          <a:prstGeom prst="rect">
            <a:avLst/>
          </a:prstGeom>
        </p:spPr>
      </p:pic>
    </p:spTree>
    <p:extLst>
      <p:ext uri="{BB962C8B-B14F-4D97-AF65-F5344CB8AC3E}">
        <p14:creationId xmlns:p14="http://schemas.microsoft.com/office/powerpoint/2010/main" val="3590769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232695" y="245660"/>
            <a:ext cx="6490554" cy="6346209"/>
          </a:xfrm>
          <a:prstGeom prst="rect">
            <a:avLst/>
          </a:prstGeom>
        </p:spPr>
      </p:pic>
    </p:spTree>
    <p:extLst>
      <p:ext uri="{BB962C8B-B14F-4D97-AF65-F5344CB8AC3E}">
        <p14:creationId xmlns:p14="http://schemas.microsoft.com/office/powerpoint/2010/main" val="10915583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825087" y="315457"/>
            <a:ext cx="6949884" cy="6322047"/>
          </a:xfrm>
          <a:prstGeom prst="rect">
            <a:avLst/>
          </a:prstGeom>
        </p:spPr>
      </p:pic>
    </p:spTree>
    <p:extLst>
      <p:ext uri="{BB962C8B-B14F-4D97-AF65-F5344CB8AC3E}">
        <p14:creationId xmlns:p14="http://schemas.microsoft.com/office/powerpoint/2010/main" val="38282684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601036" y="395785"/>
            <a:ext cx="7018749" cy="6108089"/>
          </a:xfrm>
          <a:prstGeom prst="rect">
            <a:avLst/>
          </a:prstGeom>
        </p:spPr>
      </p:pic>
    </p:spTree>
    <p:extLst>
      <p:ext uri="{BB962C8B-B14F-4D97-AF65-F5344CB8AC3E}">
        <p14:creationId xmlns:p14="http://schemas.microsoft.com/office/powerpoint/2010/main" val="26740813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F8F55BE-30E9-4905-90D6-88B53E6D85BC}"/>
              </a:ext>
            </a:extLst>
          </p:cNvPr>
          <p:cNvGraphicFramePr/>
          <p:nvPr>
            <p:extLst>
              <p:ext uri="{D42A27DB-BD31-4B8C-83A1-F6EECF244321}">
                <p14:modId xmlns:p14="http://schemas.microsoft.com/office/powerpoint/2010/main" val="489228286"/>
              </p:ext>
            </p:extLst>
          </p:nvPr>
        </p:nvGraphicFramePr>
        <p:xfrm>
          <a:off x="99773"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6394B332-CFBD-4B32-B15D-BEDB1ED39C00}"/>
              </a:ext>
            </a:extLst>
          </p:cNvPr>
          <p:cNvSpPr txBox="1"/>
          <p:nvPr/>
        </p:nvSpPr>
        <p:spPr>
          <a:xfrm>
            <a:off x="6776358" y="1295400"/>
            <a:ext cx="4663168"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Usability</a:t>
            </a:r>
          </a:p>
          <a:p>
            <a:pPr marL="285750" indent="-285750">
              <a:buFont typeface="Arial" panose="020B0604020202020204" pitchFamily="34" charset="0"/>
              <a:buChar char="•"/>
            </a:pPr>
            <a:r>
              <a:rPr lang="en-US" sz="2800" dirty="0"/>
              <a:t>Integration testing</a:t>
            </a:r>
          </a:p>
          <a:p>
            <a:pPr marL="285750" indent="-285750">
              <a:buFont typeface="Arial" panose="020B0604020202020204" pitchFamily="34" charset="0"/>
              <a:buChar char="•"/>
            </a:pPr>
            <a:r>
              <a:rPr lang="en-US" sz="2800" dirty="0"/>
              <a:t>Exploratory testing</a:t>
            </a:r>
          </a:p>
          <a:p>
            <a:pPr marL="285750" indent="-285750">
              <a:buFont typeface="Arial" panose="020B0604020202020204" pitchFamily="34" charset="0"/>
              <a:buChar char="•"/>
            </a:pPr>
            <a:r>
              <a:rPr lang="en-US" sz="2800" dirty="0"/>
              <a:t>Beta groups</a:t>
            </a:r>
          </a:p>
          <a:p>
            <a:pPr marL="285750" indent="-285750">
              <a:buFont typeface="Arial" panose="020B0604020202020204" pitchFamily="34" charset="0"/>
              <a:buChar char="•"/>
            </a:pPr>
            <a:r>
              <a:rPr lang="en-US" sz="2800" dirty="0"/>
              <a:t>Gather analytics</a:t>
            </a:r>
          </a:p>
        </p:txBody>
      </p:sp>
    </p:spTree>
    <p:extLst>
      <p:ext uri="{BB962C8B-B14F-4D97-AF65-F5344CB8AC3E}">
        <p14:creationId xmlns:p14="http://schemas.microsoft.com/office/powerpoint/2010/main" val="271973114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Feature File</a:t>
            </a:r>
          </a:p>
        </p:txBody>
      </p:sp>
      <p:pic>
        <p:nvPicPr>
          <p:cNvPr id="6" name="Picture 5"/>
          <p:cNvPicPr>
            <a:picLocks noChangeAspect="1"/>
          </p:cNvPicPr>
          <p:nvPr/>
        </p:nvPicPr>
        <p:blipFill>
          <a:blip r:embed="rId2"/>
          <a:stretch>
            <a:fillRect/>
          </a:stretch>
        </p:blipFill>
        <p:spPr>
          <a:xfrm>
            <a:off x="1367245" y="2285999"/>
            <a:ext cx="9610639" cy="3645877"/>
          </a:xfrm>
          <a:prstGeom prst="rect">
            <a:avLst/>
          </a:prstGeom>
        </p:spPr>
      </p:pic>
    </p:spTree>
    <p:extLst>
      <p:ext uri="{BB962C8B-B14F-4D97-AF65-F5344CB8AC3E}">
        <p14:creationId xmlns:p14="http://schemas.microsoft.com/office/powerpoint/2010/main" val="1776230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Generate Step Definitions</a:t>
            </a:r>
          </a:p>
        </p:txBody>
      </p:sp>
      <p:pic>
        <p:nvPicPr>
          <p:cNvPr id="4" name="Content Placeholder 3"/>
          <p:cNvPicPr>
            <a:picLocks noGrp="1" noChangeAspect="1"/>
          </p:cNvPicPr>
          <p:nvPr>
            <p:ph idx="1"/>
          </p:nvPr>
        </p:nvPicPr>
        <p:blipFill>
          <a:blip r:embed="rId2"/>
          <a:stretch>
            <a:fillRect/>
          </a:stretch>
        </p:blipFill>
        <p:spPr>
          <a:xfrm>
            <a:off x="3316438" y="1884352"/>
            <a:ext cx="6038577" cy="4599948"/>
          </a:xfrm>
          <a:prstGeom prst="rect">
            <a:avLst/>
          </a:prstGeom>
        </p:spPr>
      </p:pic>
    </p:spTree>
    <p:extLst>
      <p:ext uri="{BB962C8B-B14F-4D97-AF65-F5344CB8AC3E}">
        <p14:creationId xmlns:p14="http://schemas.microsoft.com/office/powerpoint/2010/main" val="7825702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Generated Steps</a:t>
            </a:r>
          </a:p>
        </p:txBody>
      </p:sp>
      <p:pic>
        <p:nvPicPr>
          <p:cNvPr id="4" name="Picture 3"/>
          <p:cNvPicPr>
            <a:picLocks noChangeAspect="1"/>
          </p:cNvPicPr>
          <p:nvPr/>
        </p:nvPicPr>
        <p:blipFill>
          <a:blip r:embed="rId2"/>
          <a:stretch>
            <a:fillRect/>
          </a:stretch>
        </p:blipFill>
        <p:spPr>
          <a:xfrm>
            <a:off x="2301906" y="2157731"/>
            <a:ext cx="7483409" cy="4293944"/>
          </a:xfrm>
          <a:prstGeom prst="rect">
            <a:avLst/>
          </a:prstGeom>
        </p:spPr>
      </p:pic>
    </p:spTree>
    <p:extLst>
      <p:ext uri="{BB962C8B-B14F-4D97-AF65-F5344CB8AC3E}">
        <p14:creationId xmlns:p14="http://schemas.microsoft.com/office/powerpoint/2010/main" val="1357994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8FEF16D-DE3F-4DFE-AFA6-9BBC1621A74C}"/>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373325" y="1698171"/>
            <a:ext cx="3600460" cy="3477306"/>
          </a:xfrm>
        </p:spPr>
      </p:pic>
      <p:sp>
        <p:nvSpPr>
          <p:cNvPr id="6" name="TextBox 5">
            <a:extLst>
              <a:ext uri="{FF2B5EF4-FFF2-40B4-BE49-F238E27FC236}">
                <a16:creationId xmlns:a16="http://schemas.microsoft.com/office/drawing/2014/main" id="{9E0077B6-B9C9-4FF5-8E38-CB6C35516700}"/>
              </a:ext>
            </a:extLst>
          </p:cNvPr>
          <p:cNvSpPr txBox="1"/>
          <p:nvPr/>
        </p:nvSpPr>
        <p:spPr>
          <a:xfrm>
            <a:off x="3843276" y="6176963"/>
            <a:ext cx="4505447" cy="230832"/>
          </a:xfrm>
          <a:prstGeom prst="rect">
            <a:avLst/>
          </a:prstGeom>
          <a:noFill/>
        </p:spPr>
        <p:txBody>
          <a:bodyPr wrap="square" rtlCol="0">
            <a:spAutoFit/>
          </a:bodyPr>
          <a:lstStyle/>
          <a:p>
            <a:pPr algn="ctr"/>
            <a:r>
              <a:rPr lang="en-US" sz="900" dirty="0">
                <a:hlinkClick r:id="rId3" tooltip="http://johan.driessen.se/posts/persistance-in-wf4-beta-2"/>
              </a:rPr>
              <a:t>This Photo</a:t>
            </a:r>
            <a:r>
              <a:rPr lang="en-US" sz="900" dirty="0"/>
              <a:t> by Unknown Author is licensed under </a:t>
            </a:r>
            <a:r>
              <a:rPr lang="en-US" sz="900" dirty="0">
                <a:hlinkClick r:id="rId4" tooltip="https://creativecommons.org/licenses/by-sa/3.0/"/>
              </a:rPr>
              <a:t>CC BY-SA</a:t>
            </a:r>
            <a:endParaRPr lang="en-US" sz="900" dirty="0"/>
          </a:p>
        </p:txBody>
      </p:sp>
    </p:spTree>
    <p:extLst>
      <p:ext uri="{BB962C8B-B14F-4D97-AF65-F5344CB8AC3E}">
        <p14:creationId xmlns:p14="http://schemas.microsoft.com/office/powerpoint/2010/main" val="42085593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Google Analytics</a:t>
            </a:r>
          </a:p>
        </p:txBody>
      </p:sp>
      <p:sp>
        <p:nvSpPr>
          <p:cNvPr id="3" name="Content Placeholder 2"/>
          <p:cNvSpPr>
            <a:spLocks noGrp="1"/>
          </p:cNvSpPr>
          <p:nvPr>
            <p:ph idx="1"/>
          </p:nvPr>
        </p:nvSpPr>
        <p:spPr>
          <a:xfrm>
            <a:off x="676657" y="2011680"/>
            <a:ext cx="4103162" cy="3994265"/>
          </a:xfrm>
        </p:spPr>
        <p:txBody>
          <a:bodyPr/>
          <a:lstStyle/>
          <a:p>
            <a:r>
              <a:rPr lang="en-US" dirty="0"/>
              <a:t>Track information about visitors including:</a:t>
            </a:r>
          </a:p>
          <a:p>
            <a:pPr lvl="1"/>
            <a:r>
              <a:rPr lang="en-US" dirty="0"/>
              <a:t>Time on site</a:t>
            </a:r>
          </a:p>
          <a:p>
            <a:pPr lvl="1"/>
            <a:r>
              <a:rPr lang="en-US" dirty="0"/>
              <a:t>Pages visited</a:t>
            </a:r>
          </a:p>
          <a:p>
            <a:pPr lvl="1"/>
            <a:r>
              <a:rPr lang="en-US" dirty="0"/>
              <a:t>Location</a:t>
            </a:r>
          </a:p>
          <a:p>
            <a:pPr lvl="1"/>
            <a:r>
              <a:rPr lang="en-US" dirty="0"/>
              <a:t>Traffic source</a:t>
            </a:r>
          </a:p>
          <a:p>
            <a:pPr lvl="1"/>
            <a:r>
              <a:rPr lang="en-US" dirty="0"/>
              <a:t>Browser usage</a:t>
            </a:r>
          </a:p>
        </p:txBody>
      </p:sp>
      <p:pic>
        <p:nvPicPr>
          <p:cNvPr id="4" name="Picture 3"/>
          <p:cNvPicPr>
            <a:picLocks noChangeAspect="1"/>
          </p:cNvPicPr>
          <p:nvPr/>
        </p:nvPicPr>
        <p:blipFill>
          <a:blip r:embed="rId2"/>
          <a:stretch>
            <a:fillRect/>
          </a:stretch>
        </p:blipFill>
        <p:spPr>
          <a:xfrm>
            <a:off x="5106264" y="199177"/>
            <a:ext cx="6905625" cy="6106026"/>
          </a:xfrm>
          <a:prstGeom prst="rect">
            <a:avLst/>
          </a:prstGeom>
        </p:spPr>
      </p:pic>
    </p:spTree>
    <p:extLst>
      <p:ext uri="{BB962C8B-B14F-4D97-AF65-F5344CB8AC3E}">
        <p14:creationId xmlns:p14="http://schemas.microsoft.com/office/powerpoint/2010/main" val="3626073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6695" y="1377462"/>
            <a:ext cx="9144000" cy="4572000"/>
          </a:xfrm>
          <a:prstGeom prst="rect">
            <a:avLst/>
          </a:prstGeom>
        </p:spPr>
      </p:pic>
      <p:sp>
        <p:nvSpPr>
          <p:cNvPr id="2" name="Title 1"/>
          <p:cNvSpPr>
            <a:spLocks noGrp="1"/>
          </p:cNvSpPr>
          <p:nvPr>
            <p:ph type="title"/>
          </p:nvPr>
        </p:nvSpPr>
        <p:spPr/>
        <p:txBody>
          <a:bodyPr/>
          <a:lstStyle/>
          <a:p>
            <a:r>
              <a:rPr lang="en-US" dirty="0"/>
              <a:t>Feedburner</a:t>
            </a:r>
          </a:p>
        </p:txBody>
      </p:sp>
      <p:sp>
        <p:nvSpPr>
          <p:cNvPr id="3" name="Content Placeholder 2"/>
          <p:cNvSpPr>
            <a:spLocks noGrp="1"/>
          </p:cNvSpPr>
          <p:nvPr>
            <p:ph idx="1"/>
          </p:nvPr>
        </p:nvSpPr>
        <p:spPr>
          <a:xfrm>
            <a:off x="657224" y="1970117"/>
            <a:ext cx="2356140" cy="4056610"/>
          </a:xfrm>
        </p:spPr>
        <p:txBody>
          <a:bodyPr/>
          <a:lstStyle/>
          <a:p>
            <a:r>
              <a:rPr lang="en-US" dirty="0"/>
              <a:t>Used for tracking RSS feed subscriptions</a:t>
            </a:r>
          </a:p>
          <a:p>
            <a:r>
              <a:rPr lang="en-US" dirty="0"/>
              <a:t>Great for tracking people who read blogs in a feed reader</a:t>
            </a:r>
          </a:p>
        </p:txBody>
      </p:sp>
    </p:spTree>
    <p:extLst>
      <p:ext uri="{BB962C8B-B14F-4D97-AF65-F5344CB8AC3E}">
        <p14:creationId xmlns:p14="http://schemas.microsoft.com/office/powerpoint/2010/main" val="15763276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F8F55BE-30E9-4905-90D6-88B53E6D85BC}"/>
              </a:ext>
            </a:extLst>
          </p:cNvPr>
          <p:cNvGraphicFramePr/>
          <p:nvPr>
            <p:extLst>
              <p:ext uri="{D42A27DB-BD31-4B8C-83A1-F6EECF244321}">
                <p14:modId xmlns:p14="http://schemas.microsoft.com/office/powerpoint/2010/main" val="1507668911"/>
              </p:ext>
            </p:extLst>
          </p:nvPr>
        </p:nvGraphicFramePr>
        <p:xfrm>
          <a:off x="132429"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BDCBE1BA-39AA-4DA0-AB3A-7E1EFD6892FC}"/>
              </a:ext>
            </a:extLst>
          </p:cNvPr>
          <p:cNvSpPr txBox="1"/>
          <p:nvPr/>
        </p:nvSpPr>
        <p:spPr>
          <a:xfrm>
            <a:off x="7015842" y="2452018"/>
            <a:ext cx="4280807"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Gathering user feedback</a:t>
            </a:r>
          </a:p>
          <a:p>
            <a:pPr marL="285750" indent="-285750">
              <a:buFont typeface="Arial" panose="020B0604020202020204" pitchFamily="34" charset="0"/>
              <a:buChar char="•"/>
            </a:pPr>
            <a:r>
              <a:rPr lang="en-US" sz="2800" dirty="0"/>
              <a:t>App analytics</a:t>
            </a:r>
          </a:p>
        </p:txBody>
      </p:sp>
    </p:spTree>
    <p:extLst>
      <p:ext uri="{BB962C8B-B14F-4D97-AF65-F5344CB8AC3E}">
        <p14:creationId xmlns:p14="http://schemas.microsoft.com/office/powerpoint/2010/main" val="35461475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63925" t="50612"/>
          <a:stretch/>
        </p:blipFill>
        <p:spPr>
          <a:xfrm>
            <a:off x="4365320" y="745931"/>
            <a:ext cx="7447663" cy="5416717"/>
          </a:xfrm>
          <a:prstGeom prst="rect">
            <a:avLst/>
          </a:prstGeom>
        </p:spPr>
      </p:pic>
      <p:sp>
        <p:nvSpPr>
          <p:cNvPr id="5" name="Title 1"/>
          <p:cNvSpPr>
            <a:spLocks noGrp="1"/>
          </p:cNvSpPr>
          <p:nvPr>
            <p:ph type="title"/>
          </p:nvPr>
        </p:nvSpPr>
        <p:spPr>
          <a:xfrm>
            <a:off x="468682" y="690802"/>
            <a:ext cx="3633592" cy="5365533"/>
          </a:xfrm>
        </p:spPr>
        <p:txBody>
          <a:bodyPr/>
          <a:lstStyle/>
          <a:p>
            <a:pPr algn="ctr"/>
            <a:r>
              <a:rPr lang="en-US" dirty="0">
                <a:latin typeface="Abril Fatface" panose="02000503000000020003" pitchFamily="2" charset="0"/>
              </a:rPr>
              <a:t>Ask for </a:t>
            </a:r>
            <a:br>
              <a:rPr lang="en-US" dirty="0">
                <a:latin typeface="Abril Fatface" panose="02000503000000020003" pitchFamily="2" charset="0"/>
              </a:rPr>
            </a:br>
            <a:r>
              <a:rPr lang="en-US" dirty="0">
                <a:latin typeface="Abril Fatface" panose="02000503000000020003" pitchFamily="2" charset="0"/>
              </a:rPr>
              <a:t>feedback.</a:t>
            </a:r>
            <a:br>
              <a:rPr lang="en-US" dirty="0">
                <a:latin typeface="Abril Fatface" panose="02000503000000020003" pitchFamily="2" charset="0"/>
              </a:rPr>
            </a:br>
            <a:br>
              <a:rPr lang="en-US" dirty="0">
                <a:latin typeface="Abril Fatface" panose="02000503000000020003" pitchFamily="2" charset="0"/>
              </a:rPr>
            </a:br>
            <a:r>
              <a:rPr lang="en-US" dirty="0">
                <a:latin typeface="Abril Fatface" panose="02000503000000020003" pitchFamily="2" charset="0"/>
              </a:rPr>
              <a:t>Give them options for different feedback!</a:t>
            </a:r>
          </a:p>
        </p:txBody>
      </p:sp>
      <p:sp>
        <p:nvSpPr>
          <p:cNvPr id="6" name="Right Arrow 5"/>
          <p:cNvSpPr/>
          <p:nvPr/>
        </p:nvSpPr>
        <p:spPr>
          <a:xfrm>
            <a:off x="7561211" y="2205333"/>
            <a:ext cx="1300953" cy="556657"/>
          </a:xfrm>
          <a:prstGeom prst="rightArrow">
            <a:avLst>
              <a:gd name="adj1" fmla="val 2803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783450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40448" t="59667"/>
          <a:stretch/>
        </p:blipFill>
        <p:spPr>
          <a:xfrm>
            <a:off x="3201475" y="110545"/>
            <a:ext cx="9075761" cy="6530888"/>
          </a:xfrm>
          <a:prstGeom prst="rect">
            <a:avLst/>
          </a:prstGeom>
        </p:spPr>
      </p:pic>
      <p:pic>
        <p:nvPicPr>
          <p:cNvPr id="5" name="Picture 4"/>
          <p:cNvPicPr>
            <a:picLocks noChangeAspect="1"/>
          </p:cNvPicPr>
          <p:nvPr/>
        </p:nvPicPr>
        <p:blipFill>
          <a:blip r:embed="rId4"/>
          <a:stretch>
            <a:fillRect/>
          </a:stretch>
        </p:blipFill>
        <p:spPr>
          <a:xfrm>
            <a:off x="4257" y="3086100"/>
            <a:ext cx="2943225" cy="685800"/>
          </a:xfrm>
          <a:prstGeom prst="rect">
            <a:avLst/>
          </a:prstGeom>
        </p:spPr>
      </p:pic>
    </p:spTree>
    <p:extLst>
      <p:ext uri="{BB962C8B-B14F-4D97-AF65-F5344CB8AC3E}">
        <p14:creationId xmlns:p14="http://schemas.microsoft.com/office/powerpoint/2010/main" val="10887811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40185" y="196920"/>
            <a:ext cx="6020707" cy="6541812"/>
          </a:xfrm>
          <a:prstGeom prst="rect">
            <a:avLst/>
          </a:prstGeom>
        </p:spPr>
      </p:pic>
    </p:spTree>
    <p:extLst>
      <p:ext uri="{BB962C8B-B14F-4D97-AF65-F5344CB8AC3E}">
        <p14:creationId xmlns:p14="http://schemas.microsoft.com/office/powerpoint/2010/main" val="36119315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10031" y="307213"/>
            <a:ext cx="6962775" cy="1095375"/>
          </a:xfrm>
          <a:prstGeom prst="rect">
            <a:avLst/>
          </a:prstGeom>
        </p:spPr>
      </p:pic>
      <p:pic>
        <p:nvPicPr>
          <p:cNvPr id="6" name="Picture 5"/>
          <p:cNvPicPr>
            <a:picLocks noChangeAspect="1"/>
          </p:cNvPicPr>
          <p:nvPr/>
        </p:nvPicPr>
        <p:blipFill>
          <a:blip r:embed="rId3"/>
          <a:stretch>
            <a:fillRect/>
          </a:stretch>
        </p:blipFill>
        <p:spPr>
          <a:xfrm>
            <a:off x="8147462" y="1109401"/>
            <a:ext cx="3838575" cy="1019175"/>
          </a:xfrm>
          <a:prstGeom prst="rect">
            <a:avLst/>
          </a:prstGeom>
        </p:spPr>
      </p:pic>
      <p:pic>
        <p:nvPicPr>
          <p:cNvPr id="6146" name="Picture 2" descr="http://www.streetinsider.com/images/news2/108/10859091/resize_GOOG%20logo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392" y="2266466"/>
            <a:ext cx="1905000" cy="104775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5"/>
          <a:stretch>
            <a:fillRect/>
          </a:stretch>
        </p:blipFill>
        <p:spPr>
          <a:xfrm>
            <a:off x="3948112" y="2705100"/>
            <a:ext cx="4295775" cy="1447800"/>
          </a:xfrm>
          <a:prstGeom prst="rect">
            <a:avLst/>
          </a:prstGeom>
        </p:spPr>
      </p:pic>
      <p:pic>
        <p:nvPicPr>
          <p:cNvPr id="8" name="Picture 7"/>
          <p:cNvPicPr>
            <a:picLocks noChangeAspect="1"/>
          </p:cNvPicPr>
          <p:nvPr/>
        </p:nvPicPr>
        <p:blipFill>
          <a:blip r:embed="rId6"/>
          <a:stretch>
            <a:fillRect/>
          </a:stretch>
        </p:blipFill>
        <p:spPr>
          <a:xfrm>
            <a:off x="6953664" y="4993791"/>
            <a:ext cx="4248150" cy="1190625"/>
          </a:xfrm>
          <a:prstGeom prst="rect">
            <a:avLst/>
          </a:prstGeom>
        </p:spPr>
      </p:pic>
      <p:pic>
        <p:nvPicPr>
          <p:cNvPr id="6150" name="Picture 6" descr="SurveyGizmo - Amazing survey softwar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1922" y="4486206"/>
            <a:ext cx="4124325" cy="733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665106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Michigan.gov study</a:t>
            </a:r>
          </a:p>
        </p:txBody>
      </p:sp>
      <p:pic>
        <p:nvPicPr>
          <p:cNvPr id="1026" name="Picture 2" descr="Mobilesom 346956 7 398113 7 r1 c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8100" y="3505200"/>
            <a:ext cx="5130800" cy="166751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554490" y="1580423"/>
            <a:ext cx="6429375" cy="1657350"/>
          </a:xfrm>
          <a:prstGeom prst="rect">
            <a:avLst/>
          </a:prstGeom>
        </p:spPr>
      </p:pic>
    </p:spTree>
    <p:extLst>
      <p:ext uri="{BB962C8B-B14F-4D97-AF65-F5344CB8AC3E}">
        <p14:creationId xmlns:p14="http://schemas.microsoft.com/office/powerpoint/2010/main" val="21562338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037" t="1875" b="1979"/>
          <a:stretch/>
        </p:blipFill>
        <p:spPr>
          <a:xfrm>
            <a:off x="210910" y="366030"/>
            <a:ext cx="11820525" cy="6038850"/>
          </a:xfrm>
          <a:prstGeom prst="rect">
            <a:avLst/>
          </a:prstGeom>
          <a:ln>
            <a:noFill/>
          </a:ln>
        </p:spPr>
      </p:pic>
    </p:spTree>
    <p:extLst>
      <p:ext uri="{BB962C8B-B14F-4D97-AF65-F5344CB8AC3E}">
        <p14:creationId xmlns:p14="http://schemas.microsoft.com/office/powerpoint/2010/main" val="34651900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9613" y="269420"/>
            <a:ext cx="11797553" cy="6267450"/>
          </a:xfrm>
          <a:prstGeom prst="rect">
            <a:avLst/>
          </a:prstGeom>
        </p:spPr>
      </p:pic>
    </p:spTree>
    <p:extLst>
      <p:ext uri="{BB962C8B-B14F-4D97-AF65-F5344CB8AC3E}">
        <p14:creationId xmlns:p14="http://schemas.microsoft.com/office/powerpoint/2010/main" val="2723352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8ED73-9D6C-4E5F-9B9A-9D92B43FC355}"/>
              </a:ext>
            </a:extLst>
          </p:cNvPr>
          <p:cNvSpPr>
            <a:spLocks noGrp="1"/>
          </p:cNvSpPr>
          <p:nvPr>
            <p:ph type="title"/>
          </p:nvPr>
        </p:nvSpPr>
        <p:spPr/>
        <p:txBody>
          <a:bodyPr/>
          <a:lstStyle/>
          <a:p>
            <a:r>
              <a:rPr lang="en-US" dirty="0"/>
              <a:t>Not a </a:t>
            </a:r>
            <a:r>
              <a:rPr lang="en-US" dirty="0" err="1"/>
              <a:t>Devigner</a:t>
            </a:r>
            <a:r>
              <a:rPr lang="en-US" dirty="0"/>
              <a:t>…</a:t>
            </a:r>
          </a:p>
        </p:txBody>
      </p:sp>
      <p:pic>
        <p:nvPicPr>
          <p:cNvPr id="1026" name="Picture 2" descr="Kicking the Llama">
            <a:extLst>
              <a:ext uri="{FF2B5EF4-FFF2-40B4-BE49-F238E27FC236}">
                <a16:creationId xmlns:a16="http://schemas.microsoft.com/office/drawing/2014/main" id="{E29BE7DE-FA2C-43C8-8441-1FE10C3D9D4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80142" y="1296894"/>
            <a:ext cx="9741344" cy="50708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3468C8E-F7D4-438D-A15D-8C5DFFFAB74C}"/>
              </a:ext>
            </a:extLst>
          </p:cNvPr>
          <p:cNvSpPr txBox="1"/>
          <p:nvPr/>
        </p:nvSpPr>
        <p:spPr>
          <a:xfrm>
            <a:off x="3397216" y="6414461"/>
            <a:ext cx="5397568" cy="369332"/>
          </a:xfrm>
          <a:prstGeom prst="rect">
            <a:avLst/>
          </a:prstGeom>
          <a:noFill/>
        </p:spPr>
        <p:txBody>
          <a:bodyPr wrap="none" rtlCol="0">
            <a:spAutoFit/>
          </a:bodyPr>
          <a:lstStyle/>
          <a:p>
            <a:r>
              <a:rPr lang="en-US" dirty="0"/>
              <a:t>OK/Cancel Comic at: </a:t>
            </a:r>
            <a:r>
              <a:rPr lang="en-US" dirty="0">
                <a:hlinkClick r:id="rId3"/>
              </a:rPr>
              <a:t>http://okcancel.com/comic/4.html</a:t>
            </a:r>
            <a:endParaRPr lang="en-US" dirty="0"/>
          </a:p>
        </p:txBody>
      </p:sp>
    </p:spTree>
    <p:extLst>
      <p:ext uri="{BB962C8B-B14F-4D97-AF65-F5344CB8AC3E}">
        <p14:creationId xmlns:p14="http://schemas.microsoft.com/office/powerpoint/2010/main" val="347761762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openplacement.blob.core.windows.net/community/2014/09/report-a-problem-triang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6183" y="913714"/>
            <a:ext cx="5052529" cy="4520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88933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2630" y="212942"/>
            <a:ext cx="12178248" cy="6469694"/>
          </a:xfrm>
          <a:prstGeom prst="rect">
            <a:avLst/>
          </a:prstGeom>
        </p:spPr>
      </p:pic>
    </p:spTree>
    <p:extLst>
      <p:ext uri="{BB962C8B-B14F-4D97-AF65-F5344CB8AC3E}">
        <p14:creationId xmlns:p14="http://schemas.microsoft.com/office/powerpoint/2010/main" val="25068604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76475" y="1890710"/>
            <a:ext cx="7639050" cy="1247775"/>
          </a:xfrm>
          <a:prstGeom prst="rect">
            <a:avLst/>
          </a:prstGeom>
        </p:spPr>
      </p:pic>
      <p:sp>
        <p:nvSpPr>
          <p:cNvPr id="5" name="TextBox 4"/>
          <p:cNvSpPr txBox="1"/>
          <p:nvPr/>
        </p:nvSpPr>
        <p:spPr>
          <a:xfrm>
            <a:off x="2276475" y="3366052"/>
            <a:ext cx="8110330"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t>Windows 7 and higher</a:t>
            </a:r>
          </a:p>
          <a:p>
            <a:pPr marL="457200" indent="-457200">
              <a:buFont typeface="Arial" panose="020B0604020202020204" pitchFamily="34" charset="0"/>
              <a:buChar char="•"/>
            </a:pPr>
            <a:r>
              <a:rPr lang="en-US" sz="3200" dirty="0"/>
              <a:t>Capture clicks and steps taken</a:t>
            </a:r>
          </a:p>
          <a:p>
            <a:pPr marL="457200" indent="-457200">
              <a:buFont typeface="Arial" panose="020B0604020202020204" pitchFamily="34" charset="0"/>
              <a:buChar char="•"/>
            </a:pPr>
            <a:r>
              <a:rPr lang="en-US" sz="3200" dirty="0"/>
              <a:t>Add comments on what is expected</a:t>
            </a:r>
          </a:p>
          <a:p>
            <a:endParaRPr lang="en-US" sz="3200" dirty="0"/>
          </a:p>
        </p:txBody>
      </p:sp>
    </p:spTree>
    <p:extLst>
      <p:ext uri="{BB962C8B-B14F-4D97-AF65-F5344CB8AC3E}">
        <p14:creationId xmlns:p14="http://schemas.microsoft.com/office/powerpoint/2010/main" val="89299702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bril Fatface" panose="02000503000000020003" pitchFamily="2" charset="0"/>
              </a:rPr>
              <a:t>Customer Engagements</a:t>
            </a:r>
          </a:p>
        </p:txBody>
      </p:sp>
      <p:sp>
        <p:nvSpPr>
          <p:cNvPr id="3" name="Content Placeholder 2"/>
          <p:cNvSpPr>
            <a:spLocks noGrp="1"/>
          </p:cNvSpPr>
          <p:nvPr>
            <p:ph idx="1"/>
          </p:nvPr>
        </p:nvSpPr>
        <p:spPr/>
        <p:txBody>
          <a:bodyPr/>
          <a:lstStyle/>
          <a:p>
            <a:r>
              <a:rPr lang="en-US" dirty="0"/>
              <a:t>Meet in-person</a:t>
            </a:r>
          </a:p>
          <a:p>
            <a:r>
              <a:rPr lang="en-US" dirty="0"/>
              <a:t>Experience environment app is being used in</a:t>
            </a:r>
          </a:p>
          <a:p>
            <a:r>
              <a:rPr lang="en-US" dirty="0"/>
              <a:t>Make note of environmental conditions not accounted for in the design</a:t>
            </a:r>
          </a:p>
          <a:p>
            <a:r>
              <a:rPr lang="en-US" dirty="0"/>
              <a:t>Make note of processes not identified earlier</a:t>
            </a:r>
          </a:p>
        </p:txBody>
      </p:sp>
    </p:spTree>
    <p:extLst>
      <p:ext uri="{BB962C8B-B14F-4D97-AF65-F5344CB8AC3E}">
        <p14:creationId xmlns:p14="http://schemas.microsoft.com/office/powerpoint/2010/main" val="57684192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122D4-50C8-4013-A2FA-A64836F5BB85}"/>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170A51FD-BC59-4C27-A8DB-9040758CB921}"/>
              </a:ext>
            </a:extLst>
          </p:cNvPr>
          <p:cNvSpPr>
            <a:spLocks noGrp="1"/>
          </p:cNvSpPr>
          <p:nvPr>
            <p:ph idx="1"/>
          </p:nvPr>
        </p:nvSpPr>
        <p:spPr/>
        <p:txBody>
          <a:bodyPr>
            <a:normAutofit/>
          </a:bodyPr>
          <a:lstStyle/>
          <a:p>
            <a:r>
              <a:rPr lang="en-US" dirty="0"/>
              <a:t>Bootstrap</a:t>
            </a:r>
          </a:p>
          <a:p>
            <a:r>
              <a:rPr lang="en-US" dirty="0"/>
              <a:t>Framework7</a:t>
            </a:r>
          </a:p>
          <a:p>
            <a:r>
              <a:rPr lang="en-US" dirty="0"/>
              <a:t>D3</a:t>
            </a:r>
          </a:p>
          <a:p>
            <a:endParaRPr lang="en-US" dirty="0"/>
          </a:p>
        </p:txBody>
      </p:sp>
    </p:spTree>
    <p:extLst>
      <p:ext uri="{BB962C8B-B14F-4D97-AF65-F5344CB8AC3E}">
        <p14:creationId xmlns:p14="http://schemas.microsoft.com/office/powerpoint/2010/main" val="11624224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29EEB-0332-4C30-A5AB-C6FFAFC156CC}"/>
              </a:ext>
            </a:extLst>
          </p:cNvPr>
          <p:cNvSpPr>
            <a:spLocks noGrp="1"/>
          </p:cNvSpPr>
          <p:nvPr>
            <p:ph type="title"/>
          </p:nvPr>
        </p:nvSpPr>
        <p:spPr/>
        <p:txBody>
          <a:bodyPr/>
          <a:lstStyle/>
          <a:p>
            <a:r>
              <a:rPr lang="en-US" dirty="0"/>
              <a:t>Font Resources</a:t>
            </a:r>
          </a:p>
        </p:txBody>
      </p:sp>
      <p:sp>
        <p:nvSpPr>
          <p:cNvPr id="3" name="Content Placeholder 2">
            <a:extLst>
              <a:ext uri="{FF2B5EF4-FFF2-40B4-BE49-F238E27FC236}">
                <a16:creationId xmlns:a16="http://schemas.microsoft.com/office/drawing/2014/main" id="{FB9481D0-CE22-46E3-9AED-ABC7B6A6FC90}"/>
              </a:ext>
            </a:extLst>
          </p:cNvPr>
          <p:cNvSpPr>
            <a:spLocks noGrp="1"/>
          </p:cNvSpPr>
          <p:nvPr>
            <p:ph idx="1"/>
          </p:nvPr>
        </p:nvSpPr>
        <p:spPr/>
        <p:txBody>
          <a:bodyPr/>
          <a:lstStyle/>
          <a:p>
            <a:r>
              <a:rPr lang="en-US" dirty="0">
                <a:hlinkClick r:id="rId2"/>
              </a:rPr>
              <a:t>Font Awesome</a:t>
            </a:r>
            <a:endParaRPr lang="en-US" dirty="0"/>
          </a:p>
          <a:p>
            <a:r>
              <a:rPr lang="en-US" dirty="0">
                <a:hlinkClick r:id="rId3"/>
              </a:rPr>
              <a:t>Fontello</a:t>
            </a:r>
            <a:endParaRPr lang="en-US" dirty="0"/>
          </a:p>
          <a:p>
            <a:r>
              <a:rPr lang="en-US" dirty="0">
                <a:hlinkClick r:id="rId4"/>
              </a:rPr>
              <a:t>Iconic</a:t>
            </a:r>
            <a:endParaRPr lang="en-US" dirty="0"/>
          </a:p>
          <a:p>
            <a:r>
              <a:rPr lang="en-US" dirty="0">
                <a:hlinkClick r:id="rId5"/>
              </a:rPr>
              <a:t>Entypo</a:t>
            </a:r>
            <a:endParaRPr lang="en-US" dirty="0"/>
          </a:p>
          <a:p>
            <a:r>
              <a:rPr lang="en-US" dirty="0">
                <a:hlinkClick r:id="rId6"/>
              </a:rPr>
              <a:t>Modern Pictograms</a:t>
            </a:r>
            <a:endParaRPr lang="en-US" dirty="0"/>
          </a:p>
          <a:p>
            <a:r>
              <a:rPr lang="en-US" dirty="0">
                <a:hlinkClick r:id="rId7"/>
              </a:rPr>
              <a:t>Typicons</a:t>
            </a:r>
            <a:endParaRPr lang="en-US" dirty="0"/>
          </a:p>
          <a:p>
            <a:r>
              <a:rPr lang="en-US" dirty="0">
                <a:hlinkClick r:id="rId8"/>
              </a:rPr>
              <a:t>Foundation Icon Fonts 2</a:t>
            </a:r>
            <a:endParaRPr lang="en-US" dirty="0"/>
          </a:p>
        </p:txBody>
      </p:sp>
    </p:spTree>
    <p:extLst>
      <p:ext uri="{BB962C8B-B14F-4D97-AF65-F5344CB8AC3E}">
        <p14:creationId xmlns:p14="http://schemas.microsoft.com/office/powerpoint/2010/main" val="272463796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807B-8F8D-4970-BCF0-2B79EDCB187D}"/>
              </a:ext>
            </a:extLst>
          </p:cNvPr>
          <p:cNvSpPr>
            <a:spLocks noGrp="1"/>
          </p:cNvSpPr>
          <p:nvPr>
            <p:ph type="title"/>
          </p:nvPr>
        </p:nvSpPr>
        <p:spPr/>
        <p:txBody>
          <a:bodyPr/>
          <a:lstStyle/>
          <a:p>
            <a:r>
              <a:rPr lang="en-US" dirty="0"/>
              <a:t>Learn More…</a:t>
            </a:r>
          </a:p>
        </p:txBody>
      </p:sp>
      <p:pic>
        <p:nvPicPr>
          <p:cNvPr id="2050" name="Picture 2" descr="https://images-na.ssl-images-amazon.com/images/I/417BQJo4UcL._SX331_BO1,204,203,200_.jpg">
            <a:hlinkClick r:id="rId2"/>
            <a:extLst>
              <a:ext uri="{FF2B5EF4-FFF2-40B4-BE49-F238E27FC236}">
                <a16:creationId xmlns:a16="http://schemas.microsoft.com/office/drawing/2014/main" id="{8C0975A6-C6D3-49D5-8FF9-947E827CE4E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84901" y="1741955"/>
            <a:ext cx="290379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images-na.ssl-images-amazon.com/images/I/41C4Ye-eyCL._SX400_BO1,204,203,200_.jpg">
            <a:hlinkClick r:id="rId4"/>
            <a:extLst>
              <a:ext uri="{FF2B5EF4-FFF2-40B4-BE49-F238E27FC236}">
                <a16:creationId xmlns:a16="http://schemas.microsoft.com/office/drawing/2014/main" id="{7921833F-4A1E-4567-A867-AAEEEBB1A7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7547" y="1741954"/>
            <a:ext cx="3559728" cy="442752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images-na.ssl-images-amazon.com/images/I/51pnouuPO5L._SX387_BO1,204,203,200_.jpg">
            <a:hlinkClick r:id="rId6"/>
            <a:extLst>
              <a:ext uri="{FF2B5EF4-FFF2-40B4-BE49-F238E27FC236}">
                <a16:creationId xmlns:a16="http://schemas.microsoft.com/office/drawing/2014/main" id="{3C8A1AC5-5400-4826-B7A6-AA37B823FB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37271" y="1741954"/>
            <a:ext cx="3705225"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408309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264ED-792B-4C24-8E4A-F1E7802C2122}"/>
              </a:ext>
            </a:extLst>
          </p:cNvPr>
          <p:cNvSpPr>
            <a:spLocks noGrp="1"/>
          </p:cNvSpPr>
          <p:nvPr>
            <p:ph type="title"/>
          </p:nvPr>
        </p:nvSpPr>
        <p:spPr/>
        <p:txBody>
          <a:bodyPr/>
          <a:lstStyle/>
          <a:p>
            <a:r>
              <a:rPr lang="en-US" dirty="0"/>
              <a:t>More Reading…</a:t>
            </a:r>
          </a:p>
        </p:txBody>
      </p:sp>
      <p:pic>
        <p:nvPicPr>
          <p:cNvPr id="3074" name="Picture 2" descr="https://images-na.ssl-images-amazon.com/images/I/41X3heCn4zL._SX389_BO1,204,203,200_.jpg">
            <a:hlinkClick r:id="rId2"/>
            <a:extLst>
              <a:ext uri="{FF2B5EF4-FFF2-40B4-BE49-F238E27FC236}">
                <a16:creationId xmlns:a16="http://schemas.microsoft.com/office/drawing/2014/main" id="{054A19DD-E82D-48A3-958C-3D488E2ED2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721" y="1435007"/>
            <a:ext cx="3724275" cy="47529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images-na.ssl-images-amazon.com/images/I/51bXbDJlKGL._SX390_BO1,204,203,200_.jpg">
            <a:hlinkClick r:id="rId4"/>
            <a:extLst>
              <a:ext uri="{FF2B5EF4-FFF2-40B4-BE49-F238E27FC236}">
                <a16:creationId xmlns:a16="http://schemas.microsoft.com/office/drawing/2014/main" id="{DFAEC585-A109-47E0-96FA-0FD677E629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25251" y="1435006"/>
            <a:ext cx="3733800"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73158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FC193-5699-4193-A47E-B9E1FB8B2296}"/>
              </a:ext>
            </a:extLst>
          </p:cNvPr>
          <p:cNvSpPr>
            <a:spLocks noGrp="1"/>
          </p:cNvSpPr>
          <p:nvPr>
            <p:ph type="title"/>
          </p:nvPr>
        </p:nvSpPr>
        <p:spPr/>
        <p:txBody>
          <a:bodyPr/>
          <a:lstStyle/>
          <a:p>
            <a:r>
              <a:rPr lang="en-US" dirty="0"/>
              <a:t>Even More Reading…</a:t>
            </a:r>
          </a:p>
        </p:txBody>
      </p:sp>
      <p:pic>
        <p:nvPicPr>
          <p:cNvPr id="4098" name="Picture 2" descr="https://images-na.ssl-images-amazon.com/images/I/51QGYbgmb5L._SX348_BO1,204,203,200_.jpg">
            <a:hlinkClick r:id="rId2"/>
            <a:extLst>
              <a:ext uri="{FF2B5EF4-FFF2-40B4-BE49-F238E27FC236}">
                <a16:creationId xmlns:a16="http://schemas.microsoft.com/office/drawing/2014/main" id="{04F6C2EE-A634-460F-BF42-0BFCDB9863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035" y="1584418"/>
            <a:ext cx="3333750" cy="47529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images-na.ssl-images-amazon.com/images/I/41GISA%2BkrYL._SX397_BO1,204,203,200_.jpg">
            <a:hlinkClick r:id="rId4"/>
            <a:extLst>
              <a:ext uri="{FF2B5EF4-FFF2-40B4-BE49-F238E27FC236}">
                <a16:creationId xmlns:a16="http://schemas.microsoft.com/office/drawing/2014/main" id="{3A5D33B1-AA99-4030-8133-038414E204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4233" y="1530629"/>
            <a:ext cx="3800475"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69426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F7E99-9B03-4841-B149-6BA0D97DA712}"/>
              </a:ext>
            </a:extLst>
          </p:cNvPr>
          <p:cNvSpPr>
            <a:spLocks noGrp="1"/>
          </p:cNvSpPr>
          <p:nvPr>
            <p:ph type="title"/>
          </p:nvPr>
        </p:nvSpPr>
        <p:spPr/>
        <p:txBody>
          <a:bodyPr/>
          <a:lstStyle/>
          <a:p>
            <a:r>
              <a:rPr lang="en-US" dirty="0"/>
              <a:t>Some UX-Related Sites</a:t>
            </a:r>
          </a:p>
        </p:txBody>
      </p:sp>
      <p:sp>
        <p:nvSpPr>
          <p:cNvPr id="3" name="Content Placeholder 2">
            <a:extLst>
              <a:ext uri="{FF2B5EF4-FFF2-40B4-BE49-F238E27FC236}">
                <a16:creationId xmlns:a16="http://schemas.microsoft.com/office/drawing/2014/main" id="{7D8B984D-A77F-48C6-9438-B1A01D1A91AB}"/>
              </a:ext>
            </a:extLst>
          </p:cNvPr>
          <p:cNvSpPr>
            <a:spLocks noGrp="1"/>
          </p:cNvSpPr>
          <p:nvPr>
            <p:ph idx="1"/>
          </p:nvPr>
        </p:nvSpPr>
        <p:spPr/>
        <p:txBody>
          <a:bodyPr/>
          <a:lstStyle/>
          <a:p>
            <a:r>
              <a:rPr lang="en-US" dirty="0"/>
              <a:t>UX Matters - </a:t>
            </a:r>
            <a:r>
              <a:rPr lang="en-US" dirty="0">
                <a:hlinkClick r:id="rId2"/>
              </a:rPr>
              <a:t>http://www.uxmatters.com</a:t>
            </a:r>
            <a:endParaRPr lang="en-US" dirty="0"/>
          </a:p>
          <a:p>
            <a:r>
              <a:rPr lang="en-US" dirty="0"/>
              <a:t>UX Week - </a:t>
            </a:r>
            <a:r>
              <a:rPr lang="en-US" dirty="0">
                <a:hlinkClick r:id="rId3"/>
              </a:rPr>
              <a:t>http://uxweek.com/</a:t>
            </a:r>
            <a:r>
              <a:rPr lang="en-US" dirty="0"/>
              <a:t> - August 29 – September 1, 2017 – San Francisco, CA</a:t>
            </a:r>
          </a:p>
          <a:p>
            <a:r>
              <a:rPr lang="en-US" dirty="0"/>
              <a:t>Information Architecture Summit - </a:t>
            </a:r>
            <a:r>
              <a:rPr lang="en-US" dirty="0">
                <a:hlinkClick r:id="rId4"/>
              </a:rPr>
              <a:t>http://www.iasummit.org/</a:t>
            </a:r>
            <a:endParaRPr lang="en-US" dirty="0"/>
          </a:p>
          <a:p>
            <a:r>
              <a:rPr lang="en-US" dirty="0"/>
              <a:t>UIE’s All You Can Learn(SM) Library - </a:t>
            </a:r>
            <a:r>
              <a:rPr lang="en-US" dirty="0">
                <a:hlinkClick r:id="rId5"/>
              </a:rPr>
              <a:t>https://aycl.uie.com/</a:t>
            </a:r>
            <a:endParaRPr lang="en-US" dirty="0"/>
          </a:p>
          <a:p>
            <a:r>
              <a:rPr lang="en-US" dirty="0"/>
              <a:t>Rosenfeld Media Training - </a:t>
            </a:r>
            <a:r>
              <a:rPr lang="en-US" dirty="0">
                <a:hlinkClick r:id="rId6"/>
              </a:rPr>
              <a:t>http://rosenfeldmedia.com/training/</a:t>
            </a:r>
            <a:endParaRPr lang="en-US" dirty="0"/>
          </a:p>
          <a:p>
            <a:r>
              <a:rPr lang="en-US" dirty="0"/>
              <a:t>Interaction Design Association (</a:t>
            </a:r>
            <a:r>
              <a:rPr lang="en-US" dirty="0" err="1"/>
              <a:t>IxDA</a:t>
            </a:r>
            <a:r>
              <a:rPr lang="en-US" dirty="0"/>
              <a:t>) - </a:t>
            </a:r>
            <a:r>
              <a:rPr lang="en-US" dirty="0">
                <a:hlinkClick r:id="rId7"/>
              </a:rPr>
              <a:t>http://ixda.org/</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603776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BC81CC8-300D-4E43-931B-41F393DCC8D0}"/>
              </a:ext>
            </a:extLst>
          </p:cNvPr>
          <p:cNvSpPr txBox="1"/>
          <p:nvPr/>
        </p:nvSpPr>
        <p:spPr>
          <a:xfrm>
            <a:off x="1506071" y="597648"/>
            <a:ext cx="8964705" cy="830997"/>
          </a:xfrm>
          <a:prstGeom prst="rect">
            <a:avLst/>
          </a:prstGeom>
          <a:noFill/>
        </p:spPr>
        <p:txBody>
          <a:bodyPr wrap="square" rtlCol="0">
            <a:spAutoFit/>
          </a:bodyPr>
          <a:lstStyle/>
          <a:p>
            <a:r>
              <a:rPr lang="en-US" sz="4800" dirty="0">
                <a:latin typeface="Comic Sans MS" panose="030F0702030302020204" pitchFamily="66" charset="0"/>
              </a:rPr>
              <a:t>Happy Little User Experiences</a:t>
            </a:r>
          </a:p>
        </p:txBody>
      </p:sp>
      <p:pic>
        <p:nvPicPr>
          <p:cNvPr id="11" name="Content Placeholder 10">
            <a:extLst>
              <a:ext uri="{FF2B5EF4-FFF2-40B4-BE49-F238E27FC236}">
                <a16:creationId xmlns:a16="http://schemas.microsoft.com/office/drawing/2014/main" id="{6BAB1A4A-CB8C-403A-9171-2356FFFDF3A7}"/>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412046" y="1825625"/>
            <a:ext cx="3367908" cy="4351338"/>
          </a:xfrm>
        </p:spPr>
      </p:pic>
      <p:sp>
        <p:nvSpPr>
          <p:cNvPr id="12" name="TextBox 11">
            <a:extLst>
              <a:ext uri="{FF2B5EF4-FFF2-40B4-BE49-F238E27FC236}">
                <a16:creationId xmlns:a16="http://schemas.microsoft.com/office/drawing/2014/main" id="{FA78C62C-E24F-4C95-B22E-65973D8790D5}"/>
              </a:ext>
            </a:extLst>
          </p:cNvPr>
          <p:cNvSpPr txBox="1"/>
          <p:nvPr/>
        </p:nvSpPr>
        <p:spPr>
          <a:xfrm>
            <a:off x="4412046" y="6176963"/>
            <a:ext cx="3367908" cy="230832"/>
          </a:xfrm>
          <a:prstGeom prst="rect">
            <a:avLst/>
          </a:prstGeom>
          <a:noFill/>
        </p:spPr>
        <p:txBody>
          <a:bodyPr wrap="square" rtlCol="0">
            <a:spAutoFit/>
          </a:bodyPr>
          <a:lstStyle/>
          <a:p>
            <a:r>
              <a:rPr lang="en-US" sz="900">
                <a:hlinkClick r:id="rId3" tooltip="http://daisiesdonthavethorns.blogspot.com/2009_05_01_archive.html"/>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35219648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normAutofit/>
          </a:bodyPr>
          <a:lstStyle/>
          <a:p>
            <a:r>
              <a:rPr lang="en-US" dirty="0">
                <a:hlinkClick r:id="rId2"/>
              </a:rPr>
              <a:t>All About UX</a:t>
            </a:r>
            <a:endParaRPr lang="en-US" dirty="0"/>
          </a:p>
          <a:p>
            <a:r>
              <a:rPr lang="en-US" dirty="0">
                <a:hlinkClick r:id="rId3"/>
              </a:rPr>
              <a:t>UX for the masses - 25 great free UX tools</a:t>
            </a:r>
            <a:endParaRPr lang="en-US" dirty="0"/>
          </a:p>
          <a:p>
            <a:r>
              <a:rPr lang="en-US" dirty="0">
                <a:hlinkClick r:id="rId4"/>
              </a:rPr>
              <a:t>MSDN - Windows UX Design Principles</a:t>
            </a:r>
            <a:endParaRPr lang="en-US" dirty="0"/>
          </a:p>
          <a:p>
            <a:r>
              <a:rPr lang="en-US" dirty="0">
                <a:hlinkClick r:id="rId5"/>
              </a:rPr>
              <a:t>OS X Human Interface Guidelines</a:t>
            </a:r>
            <a:endParaRPr lang="en-US" dirty="0"/>
          </a:p>
          <a:p>
            <a:r>
              <a:rPr lang="en-US" dirty="0">
                <a:hlinkClick r:id="rId6"/>
              </a:rPr>
              <a:t>Mobile UX and Mobile UI guidelines: The 2014 Collection</a:t>
            </a:r>
            <a:endParaRPr lang="en-US" dirty="0"/>
          </a:p>
          <a:p>
            <a:r>
              <a:rPr lang="en-US" dirty="0">
                <a:hlinkClick r:id="rId7"/>
              </a:rPr>
              <a:t>UX is not UI</a:t>
            </a:r>
            <a:endParaRPr lang="en-US" dirty="0"/>
          </a:p>
          <a:p>
            <a:r>
              <a:rPr lang="en-US" dirty="0">
                <a:hlinkClick r:id="rId8"/>
              </a:rPr>
              <a:t>The Secret to Designing an Intuitive UX</a:t>
            </a:r>
            <a:endParaRPr lang="en-US" dirty="0"/>
          </a:p>
        </p:txBody>
      </p:sp>
    </p:spTree>
    <p:extLst>
      <p:ext uri="{BB962C8B-B14F-4D97-AF65-F5344CB8AC3E}">
        <p14:creationId xmlns:p14="http://schemas.microsoft.com/office/powerpoint/2010/main" val="325421858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www.people-results.com/wp-content/uploads/questions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5575" y="-1"/>
            <a:ext cx="4171496" cy="606763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660460" y="2256455"/>
            <a:ext cx="6694461" cy="1200329"/>
          </a:xfrm>
          <a:prstGeom prst="rect">
            <a:avLst/>
          </a:prstGeom>
        </p:spPr>
        <p:txBody>
          <a:bodyPr wrap="none">
            <a:spAutoFit/>
          </a:bodyPr>
          <a:lstStyle/>
          <a:p>
            <a:r>
              <a:rPr lang="en-US" sz="7200" dirty="0">
                <a:latin typeface="Abril Fatface" panose="02000503000000020003" pitchFamily="2" charset="0"/>
              </a:rPr>
              <a:t>Any questions?</a:t>
            </a:r>
            <a:endParaRPr lang="en-US" sz="7200" dirty="0"/>
          </a:p>
        </p:txBody>
      </p:sp>
    </p:spTree>
    <p:extLst>
      <p:ext uri="{BB962C8B-B14F-4D97-AF65-F5344CB8AC3E}">
        <p14:creationId xmlns:p14="http://schemas.microsoft.com/office/powerpoint/2010/main" val="2191185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6683E31-30BD-4744-BA70-ECFBB76C45C4}"/>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307702" y="976967"/>
            <a:ext cx="6234008" cy="4351338"/>
          </a:xfrm>
        </p:spPr>
      </p:pic>
      <p:sp>
        <p:nvSpPr>
          <p:cNvPr id="6" name="TextBox 5">
            <a:extLst>
              <a:ext uri="{FF2B5EF4-FFF2-40B4-BE49-F238E27FC236}">
                <a16:creationId xmlns:a16="http://schemas.microsoft.com/office/drawing/2014/main" id="{C7ED20DF-23D1-4296-89F6-3A39B18C5CB1}"/>
              </a:ext>
            </a:extLst>
          </p:cNvPr>
          <p:cNvSpPr txBox="1"/>
          <p:nvPr/>
        </p:nvSpPr>
        <p:spPr>
          <a:xfrm>
            <a:off x="3158610" y="5556477"/>
            <a:ext cx="6234008" cy="230832"/>
          </a:xfrm>
          <a:prstGeom prst="rect">
            <a:avLst/>
          </a:prstGeom>
          <a:noFill/>
        </p:spPr>
        <p:txBody>
          <a:bodyPr wrap="square" rtlCol="0">
            <a:spAutoFit/>
          </a:bodyPr>
          <a:lstStyle/>
          <a:p>
            <a:pPr algn="ctr"/>
            <a:r>
              <a:rPr lang="en-US" sz="900" dirty="0">
                <a:hlinkClick r:id="rId3" tooltip="http://christakakura.com/blog/guide-to-hiring-a-graphic-designer-and-improve-your-business-image/"/>
              </a:rPr>
              <a:t>This Photo</a:t>
            </a:r>
            <a:r>
              <a:rPr lang="en-US" sz="900" dirty="0"/>
              <a:t> by Unknown Author is licensed under </a:t>
            </a:r>
            <a:r>
              <a:rPr lang="en-US" sz="900" dirty="0">
                <a:hlinkClick r:id="rId4" tooltip="https://creativecommons.org/licenses/by-nc-nd/3.0/"/>
              </a:rPr>
              <a:t>CC BY-NC-ND</a:t>
            </a:r>
            <a:endParaRPr lang="en-US" sz="900" dirty="0"/>
          </a:p>
        </p:txBody>
      </p:sp>
    </p:spTree>
    <p:extLst>
      <p:ext uri="{BB962C8B-B14F-4D97-AF65-F5344CB8AC3E}">
        <p14:creationId xmlns:p14="http://schemas.microsoft.com/office/powerpoint/2010/main" val="13804886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System.Storyboarding.Icons.User" Revision="1" Stencil="System.Storyboarding.Icons" StencilVersion="0.1"/>
</Control>
</file>

<file path=customXml/item10.xml><?xml version="1.0" encoding="utf-8"?>
<Control xmlns="http://schemas.microsoft.com/VisualStudio/2011/storyboarding/control">
  <Id Name="System.Storyboarding.Icons.User" Revision="1" Stencil="System.Storyboarding.Icons" StencilVersion="0.1"/>
</Control>
</file>

<file path=customXml/item11.xml><?xml version="1.0" encoding="utf-8"?>
<Control xmlns="http://schemas.microsoft.com/VisualStudio/2011/storyboarding/control">
  <Id Name="System.Storyboarding.Icons.User" Revision="1" Stencil="System.Storyboarding.Icons" StencilVersion="0.1"/>
</Control>
</file>

<file path=customXml/item12.xml><?xml version="1.0" encoding="utf-8"?>
<Control xmlns="http://schemas.microsoft.com/VisualStudio/2011/storyboarding/control">
  <Id Name="System.Storyboarding.Icons.User" Revision="1" Stencil="System.Storyboarding.Icons" StencilVersion="0.1"/>
</Control>
</file>

<file path=customXml/item13.xml><?xml version="1.0" encoding="utf-8"?>
<Control xmlns="http://schemas.microsoft.com/VisualStudio/2011/storyboarding/control">
  <Id Name="System.Storyboarding.Icons.User" Revision="1" Stencil="System.Storyboarding.Icons" StencilVersion="0.1"/>
</Control>
</file>

<file path=customXml/item14.xml><?xml version="1.0" encoding="utf-8"?>
<Control xmlns="http://schemas.microsoft.com/VisualStudio/2011/storyboarding/control">
  <Id Name="System.Storyboarding.Icons.User" Revision="1" Stencil="System.Storyboarding.Icons" StencilVersion="0.1"/>
</Control>
</file>

<file path=customXml/item15.xml><?xml version="1.0" encoding="utf-8"?>
<Control xmlns="http://schemas.microsoft.com/VisualStudio/2011/storyboarding/control">
  <Id Name="System.Storyboarding.Icons.User" Revision="1" Stencil="System.Storyboarding.Icons" StencilVersion="0.1"/>
</Control>
</file>

<file path=customXml/item16.xml><?xml version="1.0" encoding="utf-8"?>
<Control xmlns="http://schemas.microsoft.com/VisualStudio/2011/storyboarding/control">
  <Id Name="System.Storyboarding.Icons.User" Revision="1" Stencil="System.Storyboarding.Icons" StencilVersion="0.1"/>
</Control>
</file>

<file path=customXml/item17.xml><?xml version="1.0" encoding="utf-8"?>
<Control xmlns="http://schemas.microsoft.com/VisualStudio/2011/storyboarding/control">
  <Id Name="System.Storyboarding.Icons.User" Revision="1" Stencil="System.Storyboarding.Icons" StencilVersion="0.1"/>
</Control>
</file>

<file path=customXml/item18.xml><?xml version="1.0" encoding="utf-8"?>
<Control xmlns="http://schemas.microsoft.com/VisualStudio/2011/storyboarding/control">
  <Id Name="System.Storyboarding.Icons.User" Revision="1" Stencil="System.Storyboarding.Icons" StencilVersion="0.1"/>
</Control>
</file>

<file path=customXml/item19.xml><?xml version="1.0" encoding="utf-8"?>
<Control xmlns="http://schemas.microsoft.com/VisualStudio/2011/storyboarding/control">
  <Id Name="System.Storyboarding.Icons.User" Revision="1" Stencil="System.Storyboarding.Icons" StencilVersion="0.1"/>
</Control>
</file>

<file path=customXml/item2.xml><?xml version="1.0" encoding="utf-8"?>
<Control xmlns="http://schemas.microsoft.com/VisualStudio/2011/storyboarding/control">
  <Id Name="System.Storyboarding.Icons.User" Revision="1" Stencil="System.Storyboarding.Icons" StencilVersion="0.1"/>
</Control>
</file>

<file path=customXml/item20.xml><?xml version="1.0" encoding="utf-8"?>
<Control xmlns="http://schemas.microsoft.com/VisualStudio/2011/storyboarding/control">
  <Id Name="System.Storyboarding.Icons.User" Revision="1" Stencil="System.Storyboarding.Icons" StencilVersion="0.1"/>
</Control>
</file>

<file path=customXml/item21.xml><?xml version="1.0" encoding="utf-8"?>
<Control xmlns="http://schemas.microsoft.com/VisualStudio/2011/storyboarding/control">
  <Id Name="System.Storyboarding.Icons.User" Revision="1" Stencil="System.Storyboarding.Icons" StencilVersion="0.1"/>
</Control>
</file>

<file path=customXml/item22.xml><?xml version="1.0" encoding="utf-8"?>
<Control xmlns="http://schemas.microsoft.com/VisualStudio/2011/storyboarding/control">
  <Id Name="System.Storyboarding.Icons.User" Revision="1" Stencil="System.Storyboarding.Icons" StencilVersion="0.1"/>
</Control>
</file>

<file path=customXml/item23.xml><?xml version="1.0" encoding="utf-8"?>
<Control xmlns="http://schemas.microsoft.com/VisualStudio/2011/storyboarding/control">
  <Id Name="System.Storyboarding.Icons.User" Revision="1" Stencil="System.Storyboarding.Icons" StencilVersion="0.1"/>
</Control>
</file>

<file path=customXml/item24.xml><?xml version="1.0" encoding="utf-8"?>
<Control xmlns="http://schemas.microsoft.com/VisualStudio/2011/storyboarding/control">
  <Id Name="System.Storyboarding.Icons.User" Revision="1" Stencil="System.Storyboarding.Icons" StencilVersion="0.1"/>
</Control>
</file>

<file path=customXml/item3.xml><?xml version="1.0" encoding="utf-8"?>
<Control xmlns="http://schemas.microsoft.com/VisualStudio/2011/storyboarding/control">
  <Id Name="System.Storyboarding.Icons.User" Revision="1" Stencil="System.Storyboarding.Icons" StencilVersion="0.1"/>
</Control>
</file>

<file path=customXml/item4.xml><?xml version="1.0" encoding="utf-8"?>
<Control xmlns="http://schemas.microsoft.com/VisualStudio/2011/storyboarding/control">
  <Id Name="System.Storyboarding.Icons.User" Revision="1" Stencil="System.Storyboarding.Icons" StencilVersion="0.1"/>
</Control>
</file>

<file path=customXml/item5.xml><?xml version="1.0" encoding="utf-8"?>
<Control xmlns="http://schemas.microsoft.com/VisualStudio/2011/storyboarding/control">
  <Id Name="System.Storyboarding.Icons.User" Revision="1" Stencil="System.Storyboarding.Icons" StencilVersion="0.1"/>
</Control>
</file>

<file path=customXml/item6.xml><?xml version="1.0" encoding="utf-8"?>
<Control xmlns="http://schemas.microsoft.com/VisualStudio/2011/storyboarding/control">
  <Id Name="System.Storyboarding.Icons.User" Revision="1" Stencil="System.Storyboarding.Icons" StencilVersion="0.1"/>
</Control>
</file>

<file path=customXml/item7.xml><?xml version="1.0" encoding="utf-8"?>
<Control xmlns="http://schemas.microsoft.com/VisualStudio/2011/storyboarding/control">
  <Id Name="System.Storyboarding.Icons.User" Revision="1" Stencil="System.Storyboarding.Icons" StencilVersion="0.1"/>
</Control>
</file>

<file path=customXml/item8.xml><?xml version="1.0" encoding="utf-8"?>
<Control xmlns="http://schemas.microsoft.com/VisualStudio/2011/storyboarding/control">
  <Id Name="System.Storyboarding.Icons.User" Revision="1" Stencil="System.Storyboarding.Icons" StencilVersion="0.1"/>
</Control>
</file>

<file path=customXml/item9.xml><?xml version="1.0" encoding="utf-8"?>
<Control xmlns="http://schemas.microsoft.com/VisualStudio/2011/storyboarding/control">
  <Id Name="System.Storyboarding.Icons.User" Revision="1" Stencil="System.Storyboarding.Icons" StencilVersion="0.1"/>
</Control>
</file>

<file path=customXml/itemProps1.xml><?xml version="1.0" encoding="utf-8"?>
<ds:datastoreItem xmlns:ds="http://schemas.openxmlformats.org/officeDocument/2006/customXml" ds:itemID="{CC20035F-9D38-433B-9198-BC5309A5D176}">
  <ds:schemaRefs>
    <ds:schemaRef ds:uri="http://schemas.microsoft.com/VisualStudio/2011/storyboarding/control"/>
  </ds:schemaRefs>
</ds:datastoreItem>
</file>

<file path=customXml/itemProps10.xml><?xml version="1.0" encoding="utf-8"?>
<ds:datastoreItem xmlns:ds="http://schemas.openxmlformats.org/officeDocument/2006/customXml" ds:itemID="{A41C181F-D769-42B3-8C91-6788D7668824}">
  <ds:schemaRefs>
    <ds:schemaRef ds:uri="http://schemas.microsoft.com/VisualStudio/2011/storyboarding/control"/>
  </ds:schemaRefs>
</ds:datastoreItem>
</file>

<file path=customXml/itemProps11.xml><?xml version="1.0" encoding="utf-8"?>
<ds:datastoreItem xmlns:ds="http://schemas.openxmlformats.org/officeDocument/2006/customXml" ds:itemID="{B2AF7A52-294B-41E8-B0FC-A0960B2A51DC}">
  <ds:schemaRefs>
    <ds:schemaRef ds:uri="http://schemas.microsoft.com/VisualStudio/2011/storyboarding/control"/>
  </ds:schemaRefs>
</ds:datastoreItem>
</file>

<file path=customXml/itemProps12.xml><?xml version="1.0" encoding="utf-8"?>
<ds:datastoreItem xmlns:ds="http://schemas.openxmlformats.org/officeDocument/2006/customXml" ds:itemID="{529FB5A9-E913-47C6-BB12-0DDB09C7150A}">
  <ds:schemaRefs>
    <ds:schemaRef ds:uri="http://schemas.microsoft.com/VisualStudio/2011/storyboarding/control"/>
  </ds:schemaRefs>
</ds:datastoreItem>
</file>

<file path=customXml/itemProps13.xml><?xml version="1.0" encoding="utf-8"?>
<ds:datastoreItem xmlns:ds="http://schemas.openxmlformats.org/officeDocument/2006/customXml" ds:itemID="{236E15AA-B414-4448-9D8B-8F394B144DF7}">
  <ds:schemaRefs>
    <ds:schemaRef ds:uri="http://schemas.microsoft.com/VisualStudio/2011/storyboarding/control"/>
  </ds:schemaRefs>
</ds:datastoreItem>
</file>

<file path=customXml/itemProps14.xml><?xml version="1.0" encoding="utf-8"?>
<ds:datastoreItem xmlns:ds="http://schemas.openxmlformats.org/officeDocument/2006/customXml" ds:itemID="{0DE21984-D6CE-4D29-8189-F3D8D8BEBC9F}">
  <ds:schemaRefs>
    <ds:schemaRef ds:uri="http://schemas.microsoft.com/VisualStudio/2011/storyboarding/control"/>
  </ds:schemaRefs>
</ds:datastoreItem>
</file>

<file path=customXml/itemProps15.xml><?xml version="1.0" encoding="utf-8"?>
<ds:datastoreItem xmlns:ds="http://schemas.openxmlformats.org/officeDocument/2006/customXml" ds:itemID="{F45123A9-00C3-4629-A49C-9C071B34EC63}">
  <ds:schemaRefs>
    <ds:schemaRef ds:uri="http://schemas.microsoft.com/VisualStudio/2011/storyboarding/control"/>
  </ds:schemaRefs>
</ds:datastoreItem>
</file>

<file path=customXml/itemProps16.xml><?xml version="1.0" encoding="utf-8"?>
<ds:datastoreItem xmlns:ds="http://schemas.openxmlformats.org/officeDocument/2006/customXml" ds:itemID="{0BF82055-2B18-46F9-A42E-6BBABDBBCA01}">
  <ds:schemaRefs>
    <ds:schemaRef ds:uri="http://schemas.microsoft.com/VisualStudio/2011/storyboarding/control"/>
  </ds:schemaRefs>
</ds:datastoreItem>
</file>

<file path=customXml/itemProps17.xml><?xml version="1.0" encoding="utf-8"?>
<ds:datastoreItem xmlns:ds="http://schemas.openxmlformats.org/officeDocument/2006/customXml" ds:itemID="{7656AD48-011B-4F69-8A19-D13E7D3402B5}">
  <ds:schemaRefs>
    <ds:schemaRef ds:uri="http://schemas.microsoft.com/VisualStudio/2011/storyboarding/control"/>
  </ds:schemaRefs>
</ds:datastoreItem>
</file>

<file path=customXml/itemProps18.xml><?xml version="1.0" encoding="utf-8"?>
<ds:datastoreItem xmlns:ds="http://schemas.openxmlformats.org/officeDocument/2006/customXml" ds:itemID="{DC04F182-7AA0-4958-8D58-120B0F2379FA}">
  <ds:schemaRefs>
    <ds:schemaRef ds:uri="http://schemas.microsoft.com/VisualStudio/2011/storyboarding/control"/>
  </ds:schemaRefs>
</ds:datastoreItem>
</file>

<file path=customXml/itemProps19.xml><?xml version="1.0" encoding="utf-8"?>
<ds:datastoreItem xmlns:ds="http://schemas.openxmlformats.org/officeDocument/2006/customXml" ds:itemID="{396688FA-FC97-427F-8018-9D639DB0228F}">
  <ds:schemaRefs>
    <ds:schemaRef ds:uri="http://schemas.microsoft.com/VisualStudio/2011/storyboarding/control"/>
  </ds:schemaRefs>
</ds:datastoreItem>
</file>

<file path=customXml/itemProps2.xml><?xml version="1.0" encoding="utf-8"?>
<ds:datastoreItem xmlns:ds="http://schemas.openxmlformats.org/officeDocument/2006/customXml" ds:itemID="{FD8F2BB3-954F-47DE-9762-8B56FBEBE32D}">
  <ds:schemaRefs>
    <ds:schemaRef ds:uri="http://schemas.microsoft.com/VisualStudio/2011/storyboarding/control"/>
  </ds:schemaRefs>
</ds:datastoreItem>
</file>

<file path=customXml/itemProps20.xml><?xml version="1.0" encoding="utf-8"?>
<ds:datastoreItem xmlns:ds="http://schemas.openxmlformats.org/officeDocument/2006/customXml" ds:itemID="{27AD05B5-09DF-41CA-AFB2-515B931171C7}">
  <ds:schemaRefs>
    <ds:schemaRef ds:uri="http://schemas.microsoft.com/VisualStudio/2011/storyboarding/control"/>
  </ds:schemaRefs>
</ds:datastoreItem>
</file>

<file path=customXml/itemProps21.xml><?xml version="1.0" encoding="utf-8"?>
<ds:datastoreItem xmlns:ds="http://schemas.openxmlformats.org/officeDocument/2006/customXml" ds:itemID="{B368FE71-5065-4827-B7B2-907B511913F5}">
  <ds:schemaRefs>
    <ds:schemaRef ds:uri="http://schemas.microsoft.com/VisualStudio/2011/storyboarding/control"/>
  </ds:schemaRefs>
</ds:datastoreItem>
</file>

<file path=customXml/itemProps22.xml><?xml version="1.0" encoding="utf-8"?>
<ds:datastoreItem xmlns:ds="http://schemas.openxmlformats.org/officeDocument/2006/customXml" ds:itemID="{BDCD6494-384A-43AD-B3CA-7AFD9026B34C}">
  <ds:schemaRefs>
    <ds:schemaRef ds:uri="http://schemas.microsoft.com/VisualStudio/2011/storyboarding/control"/>
  </ds:schemaRefs>
</ds:datastoreItem>
</file>

<file path=customXml/itemProps23.xml><?xml version="1.0" encoding="utf-8"?>
<ds:datastoreItem xmlns:ds="http://schemas.openxmlformats.org/officeDocument/2006/customXml" ds:itemID="{A2057987-5B7E-4938-AC7E-F6EB0D7995A8}">
  <ds:schemaRefs>
    <ds:schemaRef ds:uri="http://schemas.microsoft.com/VisualStudio/2011/storyboarding/control"/>
  </ds:schemaRefs>
</ds:datastoreItem>
</file>

<file path=customXml/itemProps24.xml><?xml version="1.0" encoding="utf-8"?>
<ds:datastoreItem xmlns:ds="http://schemas.openxmlformats.org/officeDocument/2006/customXml" ds:itemID="{81131647-87B3-45A2-B9F3-D0C084875027}">
  <ds:schemaRefs>
    <ds:schemaRef ds:uri="http://schemas.microsoft.com/VisualStudio/2011/storyboarding/control"/>
  </ds:schemaRefs>
</ds:datastoreItem>
</file>

<file path=customXml/itemProps3.xml><?xml version="1.0" encoding="utf-8"?>
<ds:datastoreItem xmlns:ds="http://schemas.openxmlformats.org/officeDocument/2006/customXml" ds:itemID="{6D91D525-B86C-45FC-A53B-D0BF04A141C0}">
  <ds:schemaRefs>
    <ds:schemaRef ds:uri="http://schemas.microsoft.com/VisualStudio/2011/storyboarding/control"/>
  </ds:schemaRefs>
</ds:datastoreItem>
</file>

<file path=customXml/itemProps4.xml><?xml version="1.0" encoding="utf-8"?>
<ds:datastoreItem xmlns:ds="http://schemas.openxmlformats.org/officeDocument/2006/customXml" ds:itemID="{C608F871-5324-4D68-9629-474EAC9BB699}">
  <ds:schemaRefs>
    <ds:schemaRef ds:uri="http://schemas.microsoft.com/VisualStudio/2011/storyboarding/control"/>
  </ds:schemaRefs>
</ds:datastoreItem>
</file>

<file path=customXml/itemProps5.xml><?xml version="1.0" encoding="utf-8"?>
<ds:datastoreItem xmlns:ds="http://schemas.openxmlformats.org/officeDocument/2006/customXml" ds:itemID="{9FE50BFE-32EA-4586-8852-75A51BAD7305}">
  <ds:schemaRefs>
    <ds:schemaRef ds:uri="http://schemas.microsoft.com/VisualStudio/2011/storyboarding/control"/>
  </ds:schemaRefs>
</ds:datastoreItem>
</file>

<file path=customXml/itemProps6.xml><?xml version="1.0" encoding="utf-8"?>
<ds:datastoreItem xmlns:ds="http://schemas.openxmlformats.org/officeDocument/2006/customXml" ds:itemID="{B6D4C1E2-B6D4-448E-8314-4D2D86573C72}">
  <ds:schemaRefs>
    <ds:schemaRef ds:uri="http://schemas.microsoft.com/VisualStudio/2011/storyboarding/control"/>
  </ds:schemaRefs>
</ds:datastoreItem>
</file>

<file path=customXml/itemProps7.xml><?xml version="1.0" encoding="utf-8"?>
<ds:datastoreItem xmlns:ds="http://schemas.openxmlformats.org/officeDocument/2006/customXml" ds:itemID="{3E9389D2-CC1D-47B1-B553-6995240606BC}">
  <ds:schemaRefs>
    <ds:schemaRef ds:uri="http://schemas.microsoft.com/VisualStudio/2011/storyboarding/control"/>
  </ds:schemaRefs>
</ds:datastoreItem>
</file>

<file path=customXml/itemProps8.xml><?xml version="1.0" encoding="utf-8"?>
<ds:datastoreItem xmlns:ds="http://schemas.openxmlformats.org/officeDocument/2006/customXml" ds:itemID="{56643E5D-5F75-474C-A9BE-09A5B7366EF5}">
  <ds:schemaRefs>
    <ds:schemaRef ds:uri="http://schemas.microsoft.com/VisualStudio/2011/storyboarding/control"/>
  </ds:schemaRefs>
</ds:datastoreItem>
</file>

<file path=customXml/itemProps9.xml><?xml version="1.0" encoding="utf-8"?>
<ds:datastoreItem xmlns:ds="http://schemas.openxmlformats.org/officeDocument/2006/customXml" ds:itemID="{CCAC085E-BD4A-4BD3-A8B5-96EFC7D5835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1308</TotalTime>
  <Words>913</Words>
  <Application>Microsoft Office PowerPoint</Application>
  <PresentationFormat>Widescreen</PresentationFormat>
  <Paragraphs>238</Paragraphs>
  <Slides>81</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81</vt:i4>
      </vt:variant>
    </vt:vector>
  </HeadingPairs>
  <TitlesOfParts>
    <vt:vector size="89" baseType="lpstr">
      <vt:lpstr>Abril Fatface</vt:lpstr>
      <vt:lpstr>Arial</vt:lpstr>
      <vt:lpstr>Calibri</vt:lpstr>
      <vt:lpstr>Calibri Light</vt:lpstr>
      <vt:lpstr>Comic Sans MS</vt:lpstr>
      <vt:lpstr>Crafty Girls</vt:lpstr>
      <vt:lpstr>Papyrus</vt:lpstr>
      <vt:lpstr>Office Theme</vt:lpstr>
      <vt:lpstr>The Importance of User Experience for Developers</vt:lpstr>
      <vt:lpstr>PowerPoint Presentation</vt:lpstr>
      <vt:lpstr>Note: Not a Graphics Designer!</vt:lpstr>
      <vt:lpstr>Note: Really Not a Graphics Designer!</vt:lpstr>
      <vt:lpstr>Background</vt:lpstr>
      <vt:lpstr>PowerPoint Presentation</vt:lpstr>
      <vt:lpstr>Not a Devigner…</vt:lpstr>
      <vt:lpstr>PowerPoint Presentation</vt:lpstr>
      <vt:lpstr>PowerPoint Presentation</vt:lpstr>
      <vt:lpstr>Check  your egos  at  the door</vt:lpstr>
      <vt:lpstr>What is  User Experience?</vt:lpstr>
      <vt:lpstr>All About the Users</vt:lpstr>
      <vt:lpstr>PowerPoint Presentation</vt:lpstr>
      <vt:lpstr>PowerPoint Presentation</vt:lpstr>
      <vt:lpstr>Mapping User Experience to the Software Development Life Cycle</vt:lpstr>
      <vt:lpstr>PowerPoint Presentation</vt:lpstr>
      <vt:lpstr>Put  yourself  in  the users’ shoes</vt:lpstr>
      <vt:lpstr>Mind Maps</vt:lpstr>
      <vt:lpstr>Site Maps</vt:lpstr>
      <vt:lpstr>P   e     r       s         o           n             a               s</vt:lpstr>
      <vt:lpstr>Flowcharts</vt:lpstr>
      <vt:lpstr>Site Maps</vt:lpstr>
      <vt:lpstr>PowerPoint Presentation</vt:lpstr>
      <vt:lpstr>Learn to sketch…</vt:lpstr>
      <vt:lpstr>Wireframes</vt:lpstr>
      <vt:lpstr>Wireframes.org</vt:lpstr>
      <vt:lpstr>Lucid Charts</vt:lpstr>
      <vt:lpstr>Balsamiq</vt:lpstr>
      <vt:lpstr>Pencil</vt:lpstr>
      <vt:lpstr>Writing Feature Files</vt:lpstr>
      <vt:lpstr>PowerPoint Presentation</vt:lpstr>
      <vt:lpstr>DEVELOPER</vt:lpstr>
      <vt:lpstr>DEVELOPER</vt:lpstr>
      <vt:lpstr>Context is important</vt:lpstr>
      <vt:lpstr>PowerPoint Presentation</vt:lpstr>
      <vt:lpstr>PowerPoint Presentation</vt:lpstr>
      <vt:lpstr>PowerPoint Presentation</vt:lpstr>
      <vt:lpstr>PowerPoint Presentation</vt:lpstr>
      <vt:lpstr>PowerPoint Presentation</vt:lpstr>
      <vt:lpstr>Contextual Help</vt:lpstr>
      <vt:lpstr>When Contextual Help Goes Awry…</vt:lpstr>
      <vt:lpstr>Useless errors</vt:lpstr>
      <vt:lpstr>PowerPoint Presentation</vt:lpstr>
      <vt:lpstr>Actionable Errors</vt:lpstr>
      <vt:lpstr>Ok… maybe too Actionable</vt:lpstr>
      <vt:lpstr>Contextual Messaging</vt:lpstr>
      <vt:lpstr>PowerPoint Presentation</vt:lpstr>
      <vt:lpstr>PowerPoint Presentation</vt:lpstr>
      <vt:lpstr>PowerPoint Presentation</vt:lpstr>
      <vt:lpstr>Data Visualization</vt:lpstr>
      <vt:lpstr>Usable Documentation</vt:lpstr>
      <vt:lpstr>PowerPoint Presentation</vt:lpstr>
      <vt:lpstr>PowerPoint Presentation</vt:lpstr>
      <vt:lpstr>PowerPoint Presentation</vt:lpstr>
      <vt:lpstr>PowerPoint Presentation</vt:lpstr>
      <vt:lpstr>PowerPoint Presentation</vt:lpstr>
      <vt:lpstr>Sample Feature File</vt:lpstr>
      <vt:lpstr>Generate Step Definitions</vt:lpstr>
      <vt:lpstr>Generated Steps</vt:lpstr>
      <vt:lpstr>Google Analytics</vt:lpstr>
      <vt:lpstr>Feedburner</vt:lpstr>
      <vt:lpstr>PowerPoint Presentation</vt:lpstr>
      <vt:lpstr>Ask for  feedback.  Give them options for different feedback!</vt:lpstr>
      <vt:lpstr>PowerPoint Presentation</vt:lpstr>
      <vt:lpstr>PowerPoint Presentation</vt:lpstr>
      <vt:lpstr>PowerPoint Presentation</vt:lpstr>
      <vt:lpstr>Demo: Michigan.gov study</vt:lpstr>
      <vt:lpstr>PowerPoint Presentation</vt:lpstr>
      <vt:lpstr>PowerPoint Presentation</vt:lpstr>
      <vt:lpstr>PowerPoint Presentation</vt:lpstr>
      <vt:lpstr>PowerPoint Presentation</vt:lpstr>
      <vt:lpstr>PowerPoint Presentation</vt:lpstr>
      <vt:lpstr>Customer Engagements</vt:lpstr>
      <vt:lpstr>Tools</vt:lpstr>
      <vt:lpstr>Font Resources</vt:lpstr>
      <vt:lpstr>Learn More…</vt:lpstr>
      <vt:lpstr>More Reading…</vt:lpstr>
      <vt:lpstr>Even More Reading…</vt:lpstr>
      <vt:lpstr>Some UX-Related Sites</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Dutkiewicz</dc:creator>
  <cp:lastModifiedBy>Sarah Dutkiewicz</cp:lastModifiedBy>
  <cp:revision>78</cp:revision>
  <dcterms:created xsi:type="dcterms:W3CDTF">2017-07-02T01:46:18Z</dcterms:created>
  <dcterms:modified xsi:type="dcterms:W3CDTF">2017-08-04T12:37:41Z</dcterms:modified>
</cp:coreProperties>
</file>

<file path=docProps/thumbnail.jpeg>
</file>